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  <p:sldMasterId id="2147483659" r:id="rId5"/>
    <p:sldMasterId id="2147483663" r:id="rId6"/>
    <p:sldMasterId id="2147483677" r:id="rId7"/>
    <p:sldMasterId id="2147483683" r:id="rId8"/>
    <p:sldMasterId id="2147483679" r:id="rId9"/>
    <p:sldMasterId id="2147483695" r:id="rId10"/>
  </p:sldMasterIdLst>
  <p:notesMasterIdLst>
    <p:notesMasterId r:id="rId26"/>
  </p:notesMasterIdLst>
  <p:sldIdLst>
    <p:sldId id="6040" r:id="rId11"/>
    <p:sldId id="6025" r:id="rId12"/>
    <p:sldId id="6043" r:id="rId13"/>
    <p:sldId id="6030" r:id="rId14"/>
    <p:sldId id="6031" r:id="rId15"/>
    <p:sldId id="6045" r:id="rId16"/>
    <p:sldId id="6036" r:id="rId17"/>
    <p:sldId id="6032" r:id="rId18"/>
    <p:sldId id="6033" r:id="rId19"/>
    <p:sldId id="6047" r:id="rId20"/>
    <p:sldId id="6039" r:id="rId21"/>
    <p:sldId id="6046" r:id="rId22"/>
    <p:sldId id="6038" r:id="rId23"/>
    <p:sldId id="6037" r:id="rId24"/>
    <p:sldId id="2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5050"/>
    <a:srgbClr val="993300"/>
    <a:srgbClr val="A4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09261-4C28-4E45-88E9-2E10BA58490B}" v="301" dt="2024-03-17T20:27:42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864" autoAdjust="0"/>
  </p:normalViewPr>
  <p:slideViewPr>
    <p:cSldViewPr snapToGrid="0">
      <p:cViewPr varScale="1">
        <p:scale>
          <a:sx n="68" d="100"/>
          <a:sy n="68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01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o Zishiri" userId="e1a130a7-d8b4-4765-a4d8-07ccb70ad7e3" providerId="ADAL" clId="{03309261-4C28-4E45-88E9-2E10BA58490B}"/>
    <pc:docChg chg="undo redo custSel addSld delSld modSld sldOrd modMainMaster">
      <pc:chgData name="Tino Zishiri" userId="e1a130a7-d8b4-4765-a4d8-07ccb70ad7e3" providerId="ADAL" clId="{03309261-4C28-4E45-88E9-2E10BA58490B}" dt="2024-03-17T20:27:45.577" v="6635" actId="20577"/>
      <pc:docMkLst>
        <pc:docMk/>
      </pc:docMkLst>
      <pc:sldChg chg="addSp delSp modSp mod ord modNotesTx">
        <pc:chgData name="Tino Zishiri" userId="e1a130a7-d8b4-4765-a4d8-07ccb70ad7e3" providerId="ADAL" clId="{03309261-4C28-4E45-88E9-2E10BA58490B}" dt="2024-03-16T15:54:03.212" v="6593" actId="403"/>
        <pc:sldMkLst>
          <pc:docMk/>
          <pc:sldMk cId="2839837211" sldId="258"/>
        </pc:sldMkLst>
        <pc:spChg chg="mod">
          <ac:chgData name="Tino Zishiri" userId="e1a130a7-d8b4-4765-a4d8-07ccb70ad7e3" providerId="ADAL" clId="{03309261-4C28-4E45-88E9-2E10BA58490B}" dt="2024-03-16T15:54:03.212" v="6593" actId="403"/>
          <ac:spMkLst>
            <pc:docMk/>
            <pc:sldMk cId="2839837211" sldId="258"/>
            <ac:spMk id="2" creationId="{A80407FF-A0F5-009D-3227-6CEBC8C10128}"/>
          </ac:spMkLst>
        </pc:spChg>
        <pc:spChg chg="del mod">
          <ac:chgData name="Tino Zishiri" userId="e1a130a7-d8b4-4765-a4d8-07ccb70ad7e3" providerId="ADAL" clId="{03309261-4C28-4E45-88E9-2E10BA58490B}" dt="2024-02-09T17:08:54.725" v="3928" actId="478"/>
          <ac:spMkLst>
            <pc:docMk/>
            <pc:sldMk cId="2839837211" sldId="258"/>
            <ac:spMk id="3" creationId="{D3367B29-C3B8-873E-3CAD-5DBD0067DFA1}"/>
          </ac:spMkLst>
        </pc:spChg>
        <pc:spChg chg="add mod">
          <ac:chgData name="Tino Zishiri" userId="e1a130a7-d8b4-4765-a4d8-07ccb70ad7e3" providerId="ADAL" clId="{03309261-4C28-4E45-88E9-2E10BA58490B}" dt="2024-03-16T15:53:58.704" v="6590" actId="1076"/>
          <ac:spMkLst>
            <pc:docMk/>
            <pc:sldMk cId="2839837211" sldId="258"/>
            <ac:spMk id="5" creationId="{2A89740A-1508-4C1E-831A-750EB473170B}"/>
          </ac:spMkLst>
        </pc:spChg>
        <pc:spChg chg="add del mod">
          <ac:chgData name="Tino Zishiri" userId="e1a130a7-d8b4-4765-a4d8-07ccb70ad7e3" providerId="ADAL" clId="{03309261-4C28-4E45-88E9-2E10BA58490B}" dt="2024-02-09T17:08:57.440" v="3929" actId="478"/>
          <ac:spMkLst>
            <pc:docMk/>
            <pc:sldMk cId="2839837211" sldId="258"/>
            <ac:spMk id="5" creationId="{72BDC8AA-876A-7A93-CDC7-0CB088F3467F}"/>
          </ac:spMkLst>
        </pc:spChg>
        <pc:picChg chg="add mod">
          <ac:chgData name="Tino Zishiri" userId="e1a130a7-d8b4-4765-a4d8-07ccb70ad7e3" providerId="ADAL" clId="{03309261-4C28-4E45-88E9-2E10BA58490B}" dt="2024-03-16T15:53:03.760" v="6500" actId="1076"/>
          <ac:picMkLst>
            <pc:docMk/>
            <pc:sldMk cId="2839837211" sldId="258"/>
            <ac:picMk id="3" creationId="{044F954D-B285-DDF4-BCB1-5DF4B3FE6E16}"/>
          </ac:picMkLst>
        </pc:picChg>
        <pc:picChg chg="add del mod">
          <ac:chgData name="Tino Zishiri" userId="e1a130a7-d8b4-4765-a4d8-07ccb70ad7e3" providerId="ADAL" clId="{03309261-4C28-4E45-88E9-2E10BA58490B}" dt="2024-03-16T15:43:16.015" v="6402" actId="478"/>
          <ac:picMkLst>
            <pc:docMk/>
            <pc:sldMk cId="2839837211" sldId="258"/>
            <ac:picMk id="4" creationId="{A99CF148-5B16-9C70-0E7E-01D58216EE63}"/>
          </ac:picMkLst>
        </pc:picChg>
      </pc:sldChg>
      <pc:sldChg chg="delSp modSp del mod ord modNotesTx">
        <pc:chgData name="Tino Zishiri" userId="e1a130a7-d8b4-4765-a4d8-07ccb70ad7e3" providerId="ADAL" clId="{03309261-4C28-4E45-88E9-2E10BA58490B}" dt="2024-02-02T18:09:45.763" v="3499" actId="47"/>
        <pc:sldMkLst>
          <pc:docMk/>
          <pc:sldMk cId="1071301494" sldId="6024"/>
        </pc:sldMkLst>
        <pc:spChg chg="del">
          <ac:chgData name="Tino Zishiri" userId="e1a130a7-d8b4-4765-a4d8-07ccb70ad7e3" providerId="ADAL" clId="{03309261-4C28-4E45-88E9-2E10BA58490B}" dt="2024-02-02T10:58:44.281" v="262" actId="478"/>
          <ac:spMkLst>
            <pc:docMk/>
            <pc:sldMk cId="1071301494" sldId="6024"/>
            <ac:spMk id="2" creationId="{B33EFDD2-16EC-EC91-7C5E-376856C9D1E8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1071301494" sldId="6024"/>
            <ac:spMk id="3" creationId="{99FB62C1-9C5F-4797-5004-27224EC3F33D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1071301494" sldId="6024"/>
            <ac:spMk id="4" creationId="{8EC64062-7DC1-5402-B79D-C75E45C69C34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1071301494" sldId="6024"/>
            <ac:spMk id="5" creationId="{C7B2015B-82FA-3C5A-34EE-07DDC11ABCF0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1071301494" sldId="6024"/>
            <ac:spMk id="6" creationId="{C344FC9E-8DB8-6576-0D9E-5888C3E976CB}"/>
          </ac:spMkLst>
        </pc:spChg>
        <pc:spChg chg="mod">
          <ac:chgData name="Tino Zishiri" userId="e1a130a7-d8b4-4765-a4d8-07ccb70ad7e3" providerId="ADAL" clId="{03309261-4C28-4E45-88E9-2E10BA58490B}" dt="2024-02-02T11:00:30.870" v="288" actId="14100"/>
          <ac:spMkLst>
            <pc:docMk/>
            <pc:sldMk cId="1071301494" sldId="6024"/>
            <ac:spMk id="7" creationId="{568D4154-AFDC-FA28-7859-C58C035AEA5E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1071301494" sldId="6024"/>
            <ac:spMk id="8" creationId="{CC1716AC-AB4E-9A8E-7C32-7F55F455701B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1071301494" sldId="6024"/>
            <ac:spMk id="9" creationId="{7D6378E1-A129-6863-EA13-B3ABC62B1972}"/>
          </ac:spMkLst>
        </pc:spChg>
      </pc:sldChg>
      <pc:sldChg chg="addSp modSp mod">
        <pc:chgData name="Tino Zishiri" userId="e1a130a7-d8b4-4765-a4d8-07ccb70ad7e3" providerId="ADAL" clId="{03309261-4C28-4E45-88E9-2E10BA58490B}" dt="2024-02-02T11:35:07.964" v="1013"/>
        <pc:sldMkLst>
          <pc:docMk/>
          <pc:sldMk cId="1942292192" sldId="6025"/>
        </pc:sldMkLst>
        <pc:spChg chg="add mod">
          <ac:chgData name="Tino Zishiri" userId="e1a130a7-d8b4-4765-a4d8-07ccb70ad7e3" providerId="ADAL" clId="{03309261-4C28-4E45-88E9-2E10BA58490B}" dt="2024-02-02T11:34:50.536" v="1006"/>
          <ac:spMkLst>
            <pc:docMk/>
            <pc:sldMk cId="1942292192" sldId="6025"/>
            <ac:spMk id="9" creationId="{31046E96-F7F8-2D7C-3BC8-4CE5A1F4D2CF}"/>
          </ac:spMkLst>
        </pc:spChg>
        <pc:spChg chg="add mod">
          <ac:chgData name="Tino Zishiri" userId="e1a130a7-d8b4-4765-a4d8-07ccb70ad7e3" providerId="ADAL" clId="{03309261-4C28-4E45-88E9-2E10BA58490B}" dt="2024-02-02T11:34:50.536" v="1006"/>
          <ac:spMkLst>
            <pc:docMk/>
            <pc:sldMk cId="1942292192" sldId="6025"/>
            <ac:spMk id="10" creationId="{A12E28A4-C7A1-F6AE-075E-EFDD72882AAE}"/>
          </ac:spMkLst>
        </pc:spChg>
        <pc:spChg chg="add mod">
          <ac:chgData name="Tino Zishiri" userId="e1a130a7-d8b4-4765-a4d8-07ccb70ad7e3" providerId="ADAL" clId="{03309261-4C28-4E45-88E9-2E10BA58490B}" dt="2024-02-02T11:34:50.536" v="1006"/>
          <ac:spMkLst>
            <pc:docMk/>
            <pc:sldMk cId="1942292192" sldId="6025"/>
            <ac:spMk id="11" creationId="{27CF698B-985B-2050-CB91-9134D398E8DD}"/>
          </ac:spMkLst>
        </pc:spChg>
        <pc:spChg chg="add mod">
          <ac:chgData name="Tino Zishiri" userId="e1a130a7-d8b4-4765-a4d8-07ccb70ad7e3" providerId="ADAL" clId="{03309261-4C28-4E45-88E9-2E10BA58490B}" dt="2024-02-02T11:34:50.536" v="1006"/>
          <ac:spMkLst>
            <pc:docMk/>
            <pc:sldMk cId="1942292192" sldId="6025"/>
            <ac:spMk id="12" creationId="{1094F1C9-6A73-8E10-8FFB-C86132A95B17}"/>
          </ac:spMkLst>
        </pc:spChg>
        <pc:spChg chg="add mod">
          <ac:chgData name="Tino Zishiri" userId="e1a130a7-d8b4-4765-a4d8-07ccb70ad7e3" providerId="ADAL" clId="{03309261-4C28-4E45-88E9-2E10BA58490B}" dt="2024-02-02T11:34:50.536" v="1006"/>
          <ac:spMkLst>
            <pc:docMk/>
            <pc:sldMk cId="1942292192" sldId="6025"/>
            <ac:spMk id="13" creationId="{9650E15F-42B3-A0A1-412B-D191447857A5}"/>
          </ac:spMkLst>
        </pc:spChg>
        <pc:spChg chg="add mod">
          <ac:chgData name="Tino Zishiri" userId="e1a130a7-d8b4-4765-a4d8-07ccb70ad7e3" providerId="ADAL" clId="{03309261-4C28-4E45-88E9-2E10BA58490B}" dt="2024-02-02T11:34:50.536" v="1006"/>
          <ac:spMkLst>
            <pc:docMk/>
            <pc:sldMk cId="1942292192" sldId="6025"/>
            <ac:spMk id="14" creationId="{3ACCC4F8-04BB-728D-A527-D5B6703E731F}"/>
          </ac:spMkLst>
        </pc:spChg>
        <pc:spChg chg="add mod">
          <ac:chgData name="Tino Zishiri" userId="e1a130a7-d8b4-4765-a4d8-07ccb70ad7e3" providerId="ADAL" clId="{03309261-4C28-4E45-88E9-2E10BA58490B}" dt="2024-02-02T11:35:07.964" v="1013"/>
          <ac:spMkLst>
            <pc:docMk/>
            <pc:sldMk cId="1942292192" sldId="6025"/>
            <ac:spMk id="15" creationId="{6DE97D3F-86C6-C424-069F-631847EFF246}"/>
          </ac:spMkLst>
        </pc:spChg>
        <pc:spChg chg="add mod">
          <ac:chgData name="Tino Zishiri" userId="e1a130a7-d8b4-4765-a4d8-07ccb70ad7e3" providerId="ADAL" clId="{03309261-4C28-4E45-88E9-2E10BA58490B}" dt="2024-02-02T11:35:07.964" v="1013"/>
          <ac:spMkLst>
            <pc:docMk/>
            <pc:sldMk cId="1942292192" sldId="6025"/>
            <ac:spMk id="16" creationId="{D0F8E1B7-CEA9-F151-18F0-60D4DF8CBCFF}"/>
          </ac:spMkLst>
        </pc:spChg>
        <pc:spChg chg="add mod">
          <ac:chgData name="Tino Zishiri" userId="e1a130a7-d8b4-4765-a4d8-07ccb70ad7e3" providerId="ADAL" clId="{03309261-4C28-4E45-88E9-2E10BA58490B}" dt="2024-02-02T11:35:07.964" v="1013"/>
          <ac:spMkLst>
            <pc:docMk/>
            <pc:sldMk cId="1942292192" sldId="6025"/>
            <ac:spMk id="17" creationId="{9F4324D9-054D-BA22-30CD-E0AF108EAC8E}"/>
          </ac:spMkLst>
        </pc:spChg>
        <pc:spChg chg="add mod">
          <ac:chgData name="Tino Zishiri" userId="e1a130a7-d8b4-4765-a4d8-07ccb70ad7e3" providerId="ADAL" clId="{03309261-4C28-4E45-88E9-2E10BA58490B}" dt="2024-02-02T11:34:50.536" v="1006"/>
          <ac:spMkLst>
            <pc:docMk/>
            <pc:sldMk cId="1942292192" sldId="6025"/>
            <ac:spMk id="18" creationId="{CC48CE1E-66A1-B199-DB33-27D940F28086}"/>
          </ac:spMkLst>
        </pc:spChg>
        <pc:spChg chg="add mod">
          <ac:chgData name="Tino Zishiri" userId="e1a130a7-d8b4-4765-a4d8-07ccb70ad7e3" providerId="ADAL" clId="{03309261-4C28-4E45-88E9-2E10BA58490B}" dt="2024-02-02T11:35:07.964" v="1013"/>
          <ac:spMkLst>
            <pc:docMk/>
            <pc:sldMk cId="1942292192" sldId="6025"/>
            <ac:spMk id="19" creationId="{F9BF9709-548D-15E8-4482-71DFD4111E3C}"/>
          </ac:spMkLst>
        </pc:spChg>
        <pc:spChg chg="add mod">
          <ac:chgData name="Tino Zishiri" userId="e1a130a7-d8b4-4765-a4d8-07ccb70ad7e3" providerId="ADAL" clId="{03309261-4C28-4E45-88E9-2E10BA58490B}" dt="2024-02-02T11:35:07.964" v="1013"/>
          <ac:spMkLst>
            <pc:docMk/>
            <pc:sldMk cId="1942292192" sldId="6025"/>
            <ac:spMk id="20" creationId="{98B80DA6-7707-1463-EBB5-36278775F8FC}"/>
          </ac:spMkLst>
        </pc:spChg>
        <pc:spChg chg="add mod">
          <ac:chgData name="Tino Zishiri" userId="e1a130a7-d8b4-4765-a4d8-07ccb70ad7e3" providerId="ADAL" clId="{03309261-4C28-4E45-88E9-2E10BA58490B}" dt="2024-02-02T11:35:07.964" v="1013"/>
          <ac:spMkLst>
            <pc:docMk/>
            <pc:sldMk cId="1942292192" sldId="6025"/>
            <ac:spMk id="21" creationId="{69D20242-DBFC-5826-CBAC-7CF79D4E4ADC}"/>
          </ac:spMkLst>
        </pc:spChg>
        <pc:spChg chg="add mod">
          <ac:chgData name="Tino Zishiri" userId="e1a130a7-d8b4-4765-a4d8-07ccb70ad7e3" providerId="ADAL" clId="{03309261-4C28-4E45-88E9-2E10BA58490B}" dt="2024-02-02T11:35:07.964" v="1013"/>
          <ac:spMkLst>
            <pc:docMk/>
            <pc:sldMk cId="1942292192" sldId="6025"/>
            <ac:spMk id="22" creationId="{3247CCBD-0758-8D4C-98B1-4F0147D8EBC2}"/>
          </ac:spMkLst>
        </pc:spChg>
        <pc:spChg chg="add mod">
          <ac:chgData name="Tino Zishiri" userId="e1a130a7-d8b4-4765-a4d8-07ccb70ad7e3" providerId="ADAL" clId="{03309261-4C28-4E45-88E9-2E10BA58490B}" dt="2024-02-02T11:35:07.964" v="1013"/>
          <ac:spMkLst>
            <pc:docMk/>
            <pc:sldMk cId="1942292192" sldId="6025"/>
            <ac:spMk id="23" creationId="{430688B4-FC72-E478-E5D4-951E4B7658AF}"/>
          </ac:spMkLst>
        </pc:spChg>
        <pc:spChg chg="add mod">
          <ac:chgData name="Tino Zishiri" userId="e1a130a7-d8b4-4765-a4d8-07ccb70ad7e3" providerId="ADAL" clId="{03309261-4C28-4E45-88E9-2E10BA58490B}" dt="2024-02-02T11:35:07.964" v="1013"/>
          <ac:spMkLst>
            <pc:docMk/>
            <pc:sldMk cId="1942292192" sldId="6025"/>
            <ac:spMk id="24" creationId="{B7120A4C-5026-A314-31AE-48A62E642CF6}"/>
          </ac:spMkLst>
        </pc:spChg>
        <pc:spChg chg="add mod">
          <ac:chgData name="Tino Zishiri" userId="e1a130a7-d8b4-4765-a4d8-07ccb70ad7e3" providerId="ADAL" clId="{03309261-4C28-4E45-88E9-2E10BA58490B}" dt="2024-02-02T11:35:07.964" v="1013"/>
          <ac:spMkLst>
            <pc:docMk/>
            <pc:sldMk cId="1942292192" sldId="6025"/>
            <ac:spMk id="25" creationId="{E1542FD3-08F5-1C69-FBD6-757FC2C0D08B}"/>
          </ac:spMkLst>
        </pc:spChg>
        <pc:spChg chg="add mod">
          <ac:chgData name="Tino Zishiri" userId="e1a130a7-d8b4-4765-a4d8-07ccb70ad7e3" providerId="ADAL" clId="{03309261-4C28-4E45-88E9-2E10BA58490B}" dt="2024-02-02T11:35:07.964" v="1013"/>
          <ac:spMkLst>
            <pc:docMk/>
            <pc:sldMk cId="1942292192" sldId="6025"/>
            <ac:spMk id="26" creationId="{F4117BF2-2F69-F939-A712-FA4898054B1D}"/>
          </ac:spMkLst>
        </pc:spChg>
      </pc:sldChg>
      <pc:sldChg chg="addSp delSp modSp new del mod ord modNotesTx">
        <pc:chgData name="Tino Zishiri" userId="e1a130a7-d8b4-4765-a4d8-07ccb70ad7e3" providerId="ADAL" clId="{03309261-4C28-4E45-88E9-2E10BA58490B}" dt="2024-02-02T11:56:19.698" v="1239" actId="47"/>
        <pc:sldMkLst>
          <pc:docMk/>
          <pc:sldMk cId="4043566930" sldId="6026"/>
        </pc:sldMkLst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4043566930" sldId="6026"/>
            <ac:spMk id="2" creationId="{AFAD3441-1065-3BD9-83B7-3AF35917CDF2}"/>
          </ac:spMkLst>
        </pc:spChg>
        <pc:spChg chg="del mod">
          <ac:chgData name="Tino Zishiri" userId="e1a130a7-d8b4-4765-a4d8-07ccb70ad7e3" providerId="ADAL" clId="{03309261-4C28-4E45-88E9-2E10BA58490B}" dt="2024-02-02T11:29:32.693" v="667" actId="478"/>
          <ac:spMkLst>
            <pc:docMk/>
            <pc:sldMk cId="4043566930" sldId="6026"/>
            <ac:spMk id="3" creationId="{B23ABDAC-9778-FCDF-DF05-1095C8127A52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4043566930" sldId="6026"/>
            <ac:spMk id="4" creationId="{4F4CD450-92ED-BE5F-289F-51E74DA2376D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4043566930" sldId="6026"/>
            <ac:spMk id="5" creationId="{2F5643A3-43E3-D1B0-57D7-333834C368B8}"/>
          </ac:spMkLst>
        </pc:spChg>
        <pc:spChg chg="del">
          <ac:chgData name="Tino Zishiri" userId="e1a130a7-d8b4-4765-a4d8-07ccb70ad7e3" providerId="ADAL" clId="{03309261-4C28-4E45-88E9-2E10BA58490B}" dt="2024-02-02T10:51:57.244" v="30" actId="478"/>
          <ac:spMkLst>
            <pc:docMk/>
            <pc:sldMk cId="4043566930" sldId="6026"/>
            <ac:spMk id="6" creationId="{E64642B5-93AB-7162-759F-4420E54FFA8D}"/>
          </ac:spMkLst>
        </pc:spChg>
        <pc:spChg chg="add mod">
          <ac:chgData name="Tino Zishiri" userId="e1a130a7-d8b4-4765-a4d8-07ccb70ad7e3" providerId="ADAL" clId="{03309261-4C28-4E45-88E9-2E10BA58490B}" dt="2024-02-02T11:29:29.043" v="666"/>
          <ac:spMkLst>
            <pc:docMk/>
            <pc:sldMk cId="4043566930" sldId="6026"/>
            <ac:spMk id="7" creationId="{D229476B-9AE5-684C-B343-B265F9860EC3}"/>
          </ac:spMkLst>
        </pc:spChg>
        <pc:spChg chg="add mod">
          <ac:chgData name="Tino Zishiri" userId="e1a130a7-d8b4-4765-a4d8-07ccb70ad7e3" providerId="ADAL" clId="{03309261-4C28-4E45-88E9-2E10BA58490B}" dt="2024-02-02T11:29:29.043" v="666"/>
          <ac:spMkLst>
            <pc:docMk/>
            <pc:sldMk cId="4043566930" sldId="6026"/>
            <ac:spMk id="8" creationId="{32C2E7F5-D365-E5FB-EFA5-270875A8E0A5}"/>
          </ac:spMkLst>
        </pc:spChg>
        <pc:spChg chg="add mod">
          <ac:chgData name="Tino Zishiri" userId="e1a130a7-d8b4-4765-a4d8-07ccb70ad7e3" providerId="ADAL" clId="{03309261-4C28-4E45-88E9-2E10BA58490B}" dt="2024-02-02T11:29:49.463" v="676" actId="1076"/>
          <ac:spMkLst>
            <pc:docMk/>
            <pc:sldMk cId="4043566930" sldId="6026"/>
            <ac:spMk id="9" creationId="{ABD04F9E-0923-11EC-5150-080FBB248C63}"/>
          </ac:spMkLst>
        </pc:spChg>
        <pc:spChg chg="add mod">
          <ac:chgData name="Tino Zishiri" userId="e1a130a7-d8b4-4765-a4d8-07ccb70ad7e3" providerId="ADAL" clId="{03309261-4C28-4E45-88E9-2E10BA58490B}" dt="2024-02-02T11:30:06.013" v="678"/>
          <ac:spMkLst>
            <pc:docMk/>
            <pc:sldMk cId="4043566930" sldId="6026"/>
            <ac:spMk id="10" creationId="{A9CEBA3C-A230-DB25-40BB-CCD63AA4D967}"/>
          </ac:spMkLst>
        </pc:spChg>
        <pc:spChg chg="add mod">
          <ac:chgData name="Tino Zishiri" userId="e1a130a7-d8b4-4765-a4d8-07ccb70ad7e3" providerId="ADAL" clId="{03309261-4C28-4E45-88E9-2E10BA58490B}" dt="2024-02-02T11:30:11.913" v="679"/>
          <ac:spMkLst>
            <pc:docMk/>
            <pc:sldMk cId="4043566930" sldId="6026"/>
            <ac:spMk id="11" creationId="{9EEEBEF3-4ABA-0480-354F-FD4BAF8FC965}"/>
          </ac:spMkLst>
        </pc:spChg>
        <pc:spChg chg="add mod">
          <ac:chgData name="Tino Zishiri" userId="e1a130a7-d8b4-4765-a4d8-07ccb70ad7e3" providerId="ADAL" clId="{03309261-4C28-4E45-88E9-2E10BA58490B}" dt="2024-02-02T11:30:35.168" v="720" actId="20577"/>
          <ac:spMkLst>
            <pc:docMk/>
            <pc:sldMk cId="4043566930" sldId="6026"/>
            <ac:spMk id="12" creationId="{20D67A30-3577-54DD-62CF-40084E346045}"/>
          </ac:spMkLst>
        </pc:spChg>
        <pc:spChg chg="add mod">
          <ac:chgData name="Tino Zishiri" userId="e1a130a7-d8b4-4765-a4d8-07ccb70ad7e3" providerId="ADAL" clId="{03309261-4C28-4E45-88E9-2E10BA58490B}" dt="2024-02-02T11:29:38.023" v="669" actId="1076"/>
          <ac:spMkLst>
            <pc:docMk/>
            <pc:sldMk cId="4043566930" sldId="6026"/>
            <ac:spMk id="13" creationId="{FDB76A94-3DAA-C1A4-BC24-56C52BB0072D}"/>
          </ac:spMkLst>
        </pc:spChg>
        <pc:spChg chg="add mod">
          <ac:chgData name="Tino Zishiri" userId="e1a130a7-d8b4-4765-a4d8-07ccb70ad7e3" providerId="ADAL" clId="{03309261-4C28-4E45-88E9-2E10BA58490B}" dt="2024-02-02T11:29:40.783" v="671" actId="1076"/>
          <ac:spMkLst>
            <pc:docMk/>
            <pc:sldMk cId="4043566930" sldId="6026"/>
            <ac:spMk id="14" creationId="{DB96D76B-2CBD-2060-B88D-DA7D00F2ADAD}"/>
          </ac:spMkLst>
        </pc:spChg>
        <pc:spChg chg="add mod">
          <ac:chgData name="Tino Zishiri" userId="e1a130a7-d8b4-4765-a4d8-07ccb70ad7e3" providerId="ADAL" clId="{03309261-4C28-4E45-88E9-2E10BA58490B}" dt="2024-02-02T11:30:28.225" v="707" actId="20577"/>
          <ac:spMkLst>
            <pc:docMk/>
            <pc:sldMk cId="4043566930" sldId="6026"/>
            <ac:spMk id="15" creationId="{05F8F84A-C699-5E14-DD2D-2BFEF802F4A3}"/>
          </ac:spMkLst>
        </pc:spChg>
        <pc:spChg chg="add mod">
          <ac:chgData name="Tino Zishiri" userId="e1a130a7-d8b4-4765-a4d8-07ccb70ad7e3" providerId="ADAL" clId="{03309261-4C28-4E45-88E9-2E10BA58490B}" dt="2024-02-02T11:30:41.708" v="734" actId="20577"/>
          <ac:spMkLst>
            <pc:docMk/>
            <pc:sldMk cId="4043566930" sldId="6026"/>
            <ac:spMk id="16" creationId="{6567DC51-AE78-668F-E4D2-7749813B2586}"/>
          </ac:spMkLst>
        </pc:spChg>
      </pc:sldChg>
      <pc:sldChg chg="new del">
        <pc:chgData name="Tino Zishiri" userId="e1a130a7-d8b4-4765-a4d8-07ccb70ad7e3" providerId="ADAL" clId="{03309261-4C28-4E45-88E9-2E10BA58490B}" dt="2024-02-02T11:19:12.607" v="551" actId="47"/>
        <pc:sldMkLst>
          <pc:docMk/>
          <pc:sldMk cId="804976448" sldId="6027"/>
        </pc:sldMkLst>
      </pc:sldChg>
      <pc:sldChg chg="modSp new del mod">
        <pc:chgData name="Tino Zishiri" userId="e1a130a7-d8b4-4765-a4d8-07ccb70ad7e3" providerId="ADAL" clId="{03309261-4C28-4E45-88E9-2E10BA58490B}" dt="2024-02-02T11:50:15.128" v="1212" actId="47"/>
        <pc:sldMkLst>
          <pc:docMk/>
          <pc:sldMk cId="2046804337" sldId="6027"/>
        </pc:sldMkLst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2" creationId="{E900A36C-7A87-B06D-DCB7-3A311CCA2DAA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3" creationId="{F7D4D438-D11A-AD7D-13A0-65E96A4E5DAF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4" creationId="{E134199B-42E9-A4E2-4AA9-E89BC8D28951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5" creationId="{AA691C30-3FE7-AA49-43A7-5548ABD4C42F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6" creationId="{9391F1BA-2C7E-655A-8CAF-029F685EA5E1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7" creationId="{AC69A9A0-E929-5DAB-7A5E-D0100F689046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8" creationId="{3DD478F1-AA22-DD6A-FB8B-462EB832F8BB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9" creationId="{4F1F715B-38D9-0C78-CD45-85ADC87E435E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10" creationId="{42FF14CC-DAC7-3924-6087-A70C1D1788A2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11" creationId="{A0D38693-70F5-CEA0-E714-5B39F683600B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12" creationId="{4E89B449-B33E-FE81-A852-56104C01530D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13" creationId="{FA45102C-B8CB-56C2-AE3D-533AE0C9B8C1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14" creationId="{0D457251-1645-E6AD-644E-7B8FC8FD3FF4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15" creationId="{67D39302-A2C0-8464-BF48-E107EE0C8AE4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16" creationId="{1917F2B0-5F83-A94E-2D7D-1B56B01BD40D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046804337" sldId="6027"/>
            <ac:spMk id="17" creationId="{4215645C-FC8F-D517-BC68-36A91EE27BD6}"/>
          </ac:spMkLst>
        </pc:spChg>
      </pc:sldChg>
      <pc:sldChg chg="addSp modSp add del mod ord">
        <pc:chgData name="Tino Zishiri" userId="e1a130a7-d8b4-4765-a4d8-07ccb70ad7e3" providerId="ADAL" clId="{03309261-4C28-4E45-88E9-2E10BA58490B}" dt="2024-02-02T17:28:54.077" v="3154" actId="47"/>
        <pc:sldMkLst>
          <pc:docMk/>
          <pc:sldMk cId="3069349534" sldId="6028"/>
        </pc:sldMkLst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2" creationId="{E900A36C-7A87-B06D-DCB7-3A311CCA2DAA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3" creationId="{F7D4D438-D11A-AD7D-13A0-65E96A4E5DAF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4" creationId="{E134199B-42E9-A4E2-4AA9-E89BC8D28951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5" creationId="{AA691C30-3FE7-AA49-43A7-5548ABD4C42F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6" creationId="{9391F1BA-2C7E-655A-8CAF-029F685EA5E1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7" creationId="{AC69A9A0-E929-5DAB-7A5E-D0100F689046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8" creationId="{3DD478F1-AA22-DD6A-FB8B-462EB832F8BB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9" creationId="{4F1F715B-38D9-0C78-CD45-85ADC87E435E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10" creationId="{42FF14CC-DAC7-3924-6087-A70C1D1788A2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11" creationId="{A0D38693-70F5-CEA0-E714-5B39F683600B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12" creationId="{4E89B449-B33E-FE81-A852-56104C01530D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13" creationId="{FA45102C-B8CB-56C2-AE3D-533AE0C9B8C1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14" creationId="{0D457251-1645-E6AD-644E-7B8FC8FD3FF4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15" creationId="{67D39302-A2C0-8464-BF48-E107EE0C8AE4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16" creationId="{1917F2B0-5F83-A94E-2D7D-1B56B01BD40D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3069349534" sldId="6028"/>
            <ac:spMk id="17" creationId="{4215645C-FC8F-D517-BC68-36A91EE27BD6}"/>
          </ac:spMkLst>
        </pc:spChg>
        <pc:spChg chg="add mod">
          <ac:chgData name="Tino Zishiri" userId="e1a130a7-d8b4-4765-a4d8-07ccb70ad7e3" providerId="ADAL" clId="{03309261-4C28-4E45-88E9-2E10BA58490B}" dt="2024-02-02T11:34:41.406" v="1004"/>
          <ac:spMkLst>
            <pc:docMk/>
            <pc:sldMk cId="3069349534" sldId="6028"/>
            <ac:spMk id="18" creationId="{B7AEF692-31A7-7DA3-4AA9-285AEFC45DB0}"/>
          </ac:spMkLst>
        </pc:spChg>
        <pc:spChg chg="add mod">
          <ac:chgData name="Tino Zishiri" userId="e1a130a7-d8b4-4765-a4d8-07ccb70ad7e3" providerId="ADAL" clId="{03309261-4C28-4E45-88E9-2E10BA58490B}" dt="2024-02-02T11:34:41.406" v="1004"/>
          <ac:spMkLst>
            <pc:docMk/>
            <pc:sldMk cId="3069349534" sldId="6028"/>
            <ac:spMk id="19" creationId="{4170BC58-18DF-094E-502F-435488A6C8BC}"/>
          </ac:spMkLst>
        </pc:spChg>
        <pc:spChg chg="add mod">
          <ac:chgData name="Tino Zishiri" userId="e1a130a7-d8b4-4765-a4d8-07ccb70ad7e3" providerId="ADAL" clId="{03309261-4C28-4E45-88E9-2E10BA58490B}" dt="2024-02-02T11:34:41.406" v="1004"/>
          <ac:spMkLst>
            <pc:docMk/>
            <pc:sldMk cId="3069349534" sldId="6028"/>
            <ac:spMk id="20" creationId="{CCF98257-31CF-B4E8-6F4D-5D2649003153}"/>
          </ac:spMkLst>
        </pc:spChg>
        <pc:spChg chg="add mod">
          <ac:chgData name="Tino Zishiri" userId="e1a130a7-d8b4-4765-a4d8-07ccb70ad7e3" providerId="ADAL" clId="{03309261-4C28-4E45-88E9-2E10BA58490B}" dt="2024-02-02T11:34:41.406" v="1004"/>
          <ac:spMkLst>
            <pc:docMk/>
            <pc:sldMk cId="3069349534" sldId="6028"/>
            <ac:spMk id="21" creationId="{F663D63D-EC8C-B550-6DC5-369EBEC4DF85}"/>
          </ac:spMkLst>
        </pc:spChg>
        <pc:spChg chg="add mod">
          <ac:chgData name="Tino Zishiri" userId="e1a130a7-d8b4-4765-a4d8-07ccb70ad7e3" providerId="ADAL" clId="{03309261-4C28-4E45-88E9-2E10BA58490B}" dt="2024-02-02T11:34:41.406" v="1004"/>
          <ac:spMkLst>
            <pc:docMk/>
            <pc:sldMk cId="3069349534" sldId="6028"/>
            <ac:spMk id="22" creationId="{DDF70D73-6412-6F24-E8AC-DDE8094F99B6}"/>
          </ac:spMkLst>
        </pc:spChg>
        <pc:spChg chg="add mod">
          <ac:chgData name="Tino Zishiri" userId="e1a130a7-d8b4-4765-a4d8-07ccb70ad7e3" providerId="ADAL" clId="{03309261-4C28-4E45-88E9-2E10BA58490B}" dt="2024-02-02T11:34:41.406" v="1004"/>
          <ac:spMkLst>
            <pc:docMk/>
            <pc:sldMk cId="3069349534" sldId="6028"/>
            <ac:spMk id="23" creationId="{1D0802FC-EF39-F13E-354C-AA8B0597FCCD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24" creationId="{72200BC1-212C-6842-AB8F-C837CAA36453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25" creationId="{659B2E85-FA5C-D546-A3F5-59F40A83F28F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26" creationId="{E220E4AC-1A51-DAFB-3076-90B7704FEEFD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27" creationId="{7D4A29FE-A4A1-3A17-76D7-12AD7570DF87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28" creationId="{BD6CE87A-A50D-5265-6484-FDA55711769B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29" creationId="{5DD2155B-3120-622A-83EE-D535ED5367D6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30" creationId="{52386240-BB9C-7AB3-2773-868DF6C0C3D1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31" creationId="{53F04FC9-50C8-C66B-AE75-81EB2A5844C8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32" creationId="{90DEAD3A-58A8-EF71-8C7F-19E6E41A154D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33" creationId="{44E4B1E2-297A-A98C-A9D6-8C00F420F460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34" creationId="{E906F4D9-0F41-09CD-C4BC-27F832003195}"/>
          </ac:spMkLst>
        </pc:spChg>
        <pc:spChg chg="add mod">
          <ac:chgData name="Tino Zishiri" userId="e1a130a7-d8b4-4765-a4d8-07ccb70ad7e3" providerId="ADAL" clId="{03309261-4C28-4E45-88E9-2E10BA58490B}" dt="2024-02-02T11:34:42.456" v="1005"/>
          <ac:spMkLst>
            <pc:docMk/>
            <pc:sldMk cId="3069349534" sldId="6028"/>
            <ac:spMk id="35" creationId="{35B2E60C-3D32-4601-DAF1-069B396FF8E2}"/>
          </ac:spMkLst>
        </pc:spChg>
      </pc:sldChg>
      <pc:sldChg chg="addSp delSp modSp add del mod">
        <pc:chgData name="Tino Zishiri" userId="e1a130a7-d8b4-4765-a4d8-07ccb70ad7e3" providerId="ADAL" clId="{03309261-4C28-4E45-88E9-2E10BA58490B}" dt="2024-02-02T11:35:06.763" v="1011"/>
        <pc:sldMkLst>
          <pc:docMk/>
          <pc:sldMk cId="780671119" sldId="6029"/>
        </pc:sldMkLst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2" creationId="{D427D255-00FD-EC79-BED3-EE6737B95996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3" creationId="{17E49543-0F3C-C6DF-BAA7-087B1B889951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4" creationId="{E541C137-3DA1-DF17-F8B3-AD7D0124078B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5" creationId="{64BB96F4-283A-E3A9-C9FE-69B75E861B20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6" creationId="{D7ECC1F6-8A8A-0F94-5814-5BA70A6F17F6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9" creationId="{31046E96-F7F8-2D7C-3BC8-4CE5A1F4D2CF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10" creationId="{A12E28A4-C7A1-F6AE-075E-EFDD72882AAE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11" creationId="{27CF698B-985B-2050-CB91-9134D398E8DD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12" creationId="{1094F1C9-6A73-8E10-8FFB-C86132A95B17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13" creationId="{9650E15F-42B3-A0A1-412B-D191447857A5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14" creationId="{3ACCC4F8-04BB-728D-A527-D5B6703E731F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15" creationId="{6DE97D3F-86C6-C424-069F-631847EFF246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16" creationId="{D0F8E1B7-CEA9-F151-18F0-60D4DF8CBCFF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17" creationId="{9F4324D9-054D-BA22-30CD-E0AF108EAC8E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18" creationId="{CC48CE1E-66A1-B199-DB33-27D940F28086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19" creationId="{F9BF9709-548D-15E8-4482-71DFD4111E3C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20" creationId="{98B80DA6-7707-1463-EBB5-36278775F8FC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21" creationId="{69D20242-DBFC-5826-CBAC-7CF79D4E4ADC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22" creationId="{3247CCBD-0758-8D4C-98B1-4F0147D8EBC2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23" creationId="{430688B4-FC72-E478-E5D4-951E4B7658AF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24" creationId="{B7120A4C-5026-A314-31AE-48A62E642CF6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25" creationId="{E1542FD3-08F5-1C69-FBD6-757FC2C0D08B}"/>
          </ac:spMkLst>
        </pc:spChg>
        <pc:spChg chg="add del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26" creationId="{F4117BF2-2F69-F939-A712-FA4898054B1D}"/>
          </ac:spMkLst>
        </pc:spChg>
        <pc:spChg chg="add del mod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27" creationId="{CA9E2344-EFD6-1865-EEA8-FED2BDB30F2A}"/>
          </ac:spMkLst>
        </pc:spChg>
        <pc:spChg chg="add del mod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29" creationId="{578AC220-0A8B-8AA3-7EAC-8B8BF9C543AE}"/>
          </ac:spMkLst>
        </pc:spChg>
        <pc:spChg chg="add del mod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31" creationId="{D8B02EE6-76CD-6818-2BFC-D4F18FFD2C84}"/>
          </ac:spMkLst>
        </pc:spChg>
        <pc:spChg chg="add del mod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33" creationId="{DA6EB36B-B33C-F932-BED4-43895FFDE0D4}"/>
          </ac:spMkLst>
        </pc:spChg>
        <pc:spChg chg="add del mod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35" creationId="{3EC4FB24-1C0A-B0BC-4648-0CD3FCE93E29}"/>
          </ac:spMkLst>
        </pc:spChg>
        <pc:spChg chg="add del mod">
          <ac:chgData name="Tino Zishiri" userId="e1a130a7-d8b4-4765-a4d8-07ccb70ad7e3" providerId="ADAL" clId="{03309261-4C28-4E45-88E9-2E10BA58490B}" dt="2024-02-02T11:35:06.457" v="1010" actId="478"/>
          <ac:spMkLst>
            <pc:docMk/>
            <pc:sldMk cId="780671119" sldId="6029"/>
            <ac:spMk id="37" creationId="{949A2542-4427-7FE1-5284-E56B8056518D}"/>
          </ac:spMkLst>
        </pc:spChg>
      </pc:sldChg>
      <pc:sldChg chg="addSp delSp modSp new del mod delAnim modAnim modShow modNotesTx">
        <pc:chgData name="Tino Zishiri" userId="e1a130a7-d8b4-4765-a4d8-07ccb70ad7e3" providerId="ADAL" clId="{03309261-4C28-4E45-88E9-2E10BA58490B}" dt="2024-03-16T15:51:17.271" v="6486" actId="2696"/>
        <pc:sldMkLst>
          <pc:docMk/>
          <pc:sldMk cId="2608098194" sldId="6029"/>
        </pc:sldMkLst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608098194" sldId="6029"/>
            <ac:spMk id="2" creationId="{2D93ACD4-DBC8-35B3-73DA-5B6F7B96F777}"/>
          </ac:spMkLst>
        </pc:spChg>
        <pc:spChg chg="mod">
          <ac:chgData name="Tino Zishiri" userId="e1a130a7-d8b4-4765-a4d8-07ccb70ad7e3" providerId="ADAL" clId="{03309261-4C28-4E45-88E9-2E10BA58490B}" dt="2024-02-26T18:07:39.612" v="5704" actId="14100"/>
          <ac:spMkLst>
            <pc:docMk/>
            <pc:sldMk cId="2608098194" sldId="6029"/>
            <ac:spMk id="3" creationId="{EF34846B-D09B-B1E9-B43B-17DCC69145A4}"/>
          </ac:spMkLst>
        </pc:spChg>
        <pc:spChg chg="mod">
          <ac:chgData name="Tino Zishiri" userId="e1a130a7-d8b4-4765-a4d8-07ccb70ad7e3" providerId="ADAL" clId="{03309261-4C28-4E45-88E9-2E10BA58490B}" dt="2024-02-02T13:05:47.466" v="1477" actId="20577"/>
          <ac:spMkLst>
            <pc:docMk/>
            <pc:sldMk cId="2608098194" sldId="6029"/>
            <ac:spMk id="4" creationId="{1A9E8405-4FE5-2451-8AE0-C8E4C96CDC25}"/>
          </ac:spMkLst>
        </pc:spChg>
        <pc:spChg chg="mod">
          <ac:chgData name="Tino Zishiri" userId="e1a130a7-d8b4-4765-a4d8-07ccb70ad7e3" providerId="ADAL" clId="{03309261-4C28-4E45-88E9-2E10BA58490B}" dt="2024-02-02T11:46:00.292" v="1140"/>
          <ac:spMkLst>
            <pc:docMk/>
            <pc:sldMk cId="2608098194" sldId="6029"/>
            <ac:spMk id="5" creationId="{8B941A24-A9B1-DF64-F0A3-3FB695CD36A5}"/>
          </ac:spMkLst>
        </pc:spChg>
        <pc:spChg chg="del mod">
          <ac:chgData name="Tino Zishiri" userId="e1a130a7-d8b4-4765-a4d8-07ccb70ad7e3" providerId="ADAL" clId="{03309261-4C28-4E45-88E9-2E10BA58490B}" dt="2024-02-02T11:56:25.942" v="1240" actId="478"/>
          <ac:spMkLst>
            <pc:docMk/>
            <pc:sldMk cId="2608098194" sldId="6029"/>
            <ac:spMk id="6" creationId="{E119CB8E-F22B-B74F-2E79-50C57F3299B4}"/>
          </ac:spMkLst>
        </pc:spChg>
        <pc:spChg chg="add mod">
          <ac:chgData name="Tino Zishiri" userId="e1a130a7-d8b4-4765-a4d8-07ccb70ad7e3" providerId="ADAL" clId="{03309261-4C28-4E45-88E9-2E10BA58490B}" dt="2024-02-26T11:24:57.844" v="5504" actId="164"/>
          <ac:spMkLst>
            <pc:docMk/>
            <pc:sldMk cId="2608098194" sldId="6029"/>
            <ac:spMk id="12" creationId="{4BF72E28-0617-C79B-33C2-D8AD95697001}"/>
          </ac:spMkLst>
        </pc:spChg>
        <pc:spChg chg="add mod">
          <ac:chgData name="Tino Zishiri" userId="e1a130a7-d8b4-4765-a4d8-07ccb70ad7e3" providerId="ADAL" clId="{03309261-4C28-4E45-88E9-2E10BA58490B}" dt="2024-02-28T15:55:28.524" v="5956" actId="121"/>
          <ac:spMkLst>
            <pc:docMk/>
            <pc:sldMk cId="2608098194" sldId="6029"/>
            <ac:spMk id="16" creationId="{86A7F219-9BB3-4116-C7A2-F529D1D64FBC}"/>
          </ac:spMkLst>
        </pc:spChg>
        <pc:grpChg chg="add del mod">
          <ac:chgData name="Tino Zishiri" userId="e1a130a7-d8b4-4765-a4d8-07ccb70ad7e3" providerId="ADAL" clId="{03309261-4C28-4E45-88E9-2E10BA58490B}" dt="2024-02-26T11:25:10.526" v="5507" actId="478"/>
          <ac:grpSpMkLst>
            <pc:docMk/>
            <pc:sldMk cId="2608098194" sldId="6029"/>
            <ac:grpSpMk id="13" creationId="{B04A3069-F05B-A311-904B-4AD5DC8C0325}"/>
          </ac:grpSpMkLst>
        </pc:grpChg>
        <pc:grpChg chg="add mod ord">
          <ac:chgData name="Tino Zishiri" userId="e1a130a7-d8b4-4765-a4d8-07ccb70ad7e3" providerId="ADAL" clId="{03309261-4C28-4E45-88E9-2E10BA58490B}" dt="2024-02-26T11:25:03.029" v="5505" actId="164"/>
          <ac:grpSpMkLst>
            <pc:docMk/>
            <pc:sldMk cId="2608098194" sldId="6029"/>
            <ac:grpSpMk id="17" creationId="{63CCF313-50E2-DDC2-E33C-96E75FD6A4A7}"/>
          </ac:grpSpMkLst>
        </pc:grpChg>
        <pc:grpChg chg="add mod">
          <ac:chgData name="Tino Zishiri" userId="e1a130a7-d8b4-4765-a4d8-07ccb70ad7e3" providerId="ADAL" clId="{03309261-4C28-4E45-88E9-2E10BA58490B}" dt="2024-02-26T11:24:57.844" v="5504" actId="164"/>
          <ac:grpSpMkLst>
            <pc:docMk/>
            <pc:sldMk cId="2608098194" sldId="6029"/>
            <ac:grpSpMk id="19" creationId="{2ECC8D33-56EF-ECAF-D5F0-838D5549BF77}"/>
          </ac:grpSpMkLst>
        </pc:grpChg>
        <pc:grpChg chg="add mod">
          <ac:chgData name="Tino Zishiri" userId="e1a130a7-d8b4-4765-a4d8-07ccb70ad7e3" providerId="ADAL" clId="{03309261-4C28-4E45-88E9-2E10BA58490B}" dt="2024-02-28T15:55:19.263" v="5953" actId="1038"/>
          <ac:grpSpMkLst>
            <pc:docMk/>
            <pc:sldMk cId="2608098194" sldId="6029"/>
            <ac:grpSpMk id="20" creationId="{BCF7C8E6-2497-4E3E-4204-19920DC39CCF}"/>
          </ac:grpSpMkLst>
        </pc:grpChg>
        <pc:picChg chg="add mod">
          <ac:chgData name="Tino Zishiri" userId="e1a130a7-d8b4-4765-a4d8-07ccb70ad7e3" providerId="ADAL" clId="{03309261-4C28-4E45-88E9-2E10BA58490B}" dt="2024-02-26T11:24:57.844" v="5504" actId="164"/>
          <ac:picMkLst>
            <pc:docMk/>
            <pc:sldMk cId="2608098194" sldId="6029"/>
            <ac:picMk id="7" creationId="{0EC31DB2-760A-2B27-866F-A5D7D9BCF926}"/>
          </ac:picMkLst>
        </pc:picChg>
        <pc:picChg chg="add mod ord">
          <ac:chgData name="Tino Zishiri" userId="e1a130a7-d8b4-4765-a4d8-07ccb70ad7e3" providerId="ADAL" clId="{03309261-4C28-4E45-88E9-2E10BA58490B}" dt="2024-02-26T11:24:57.844" v="5504" actId="164"/>
          <ac:picMkLst>
            <pc:docMk/>
            <pc:sldMk cId="2608098194" sldId="6029"/>
            <ac:picMk id="8" creationId="{5B1AEBD1-8DA0-0B71-E06B-D8F3CDDC7645}"/>
          </ac:picMkLst>
        </pc:picChg>
        <pc:picChg chg="add del mod">
          <ac:chgData name="Tino Zishiri" userId="e1a130a7-d8b4-4765-a4d8-07ccb70ad7e3" providerId="ADAL" clId="{03309261-4C28-4E45-88E9-2E10BA58490B}" dt="2024-02-26T11:25:12.438" v="5509" actId="478"/>
          <ac:picMkLst>
            <pc:docMk/>
            <pc:sldMk cId="2608098194" sldId="6029"/>
            <ac:picMk id="10" creationId="{782C52B7-FCED-8CAC-AD3C-E947C7ED7E6D}"/>
          </ac:picMkLst>
        </pc:picChg>
        <pc:picChg chg="add del mod">
          <ac:chgData name="Tino Zishiri" userId="e1a130a7-d8b4-4765-a4d8-07ccb70ad7e3" providerId="ADAL" clId="{03309261-4C28-4E45-88E9-2E10BA58490B}" dt="2024-02-02T11:54:39.918" v="1222" actId="478"/>
          <ac:picMkLst>
            <pc:docMk/>
            <pc:sldMk cId="2608098194" sldId="6029"/>
            <ac:picMk id="10" creationId="{D3940072-7FBF-1C95-E2F1-9CCFBDEC65D6}"/>
          </ac:picMkLst>
        </pc:picChg>
        <pc:picChg chg="add del mod">
          <ac:chgData name="Tino Zishiri" userId="e1a130a7-d8b4-4765-a4d8-07ccb70ad7e3" providerId="ADAL" clId="{03309261-4C28-4E45-88E9-2E10BA58490B}" dt="2024-02-26T11:25:27.774" v="5515" actId="478"/>
          <ac:picMkLst>
            <pc:docMk/>
            <pc:sldMk cId="2608098194" sldId="6029"/>
            <ac:picMk id="11" creationId="{FBC8D04A-4CE6-010F-607C-C6B31771A162}"/>
          </ac:picMkLst>
        </pc:picChg>
        <pc:picChg chg="add del mod">
          <ac:chgData name="Tino Zishiri" userId="e1a130a7-d8b4-4765-a4d8-07ccb70ad7e3" providerId="ADAL" clId="{03309261-4C28-4E45-88E9-2E10BA58490B}" dt="2024-02-26T11:25:11.411" v="5508" actId="478"/>
          <ac:picMkLst>
            <pc:docMk/>
            <pc:sldMk cId="2608098194" sldId="6029"/>
            <ac:picMk id="15" creationId="{FE610C8D-272F-4D09-27BD-CDF6BAD7F05B}"/>
          </ac:picMkLst>
        </pc:picChg>
        <pc:picChg chg="add mod">
          <ac:chgData name="Tino Zishiri" userId="e1a130a7-d8b4-4765-a4d8-07ccb70ad7e3" providerId="ADAL" clId="{03309261-4C28-4E45-88E9-2E10BA58490B}" dt="2024-02-26T11:25:03.029" v="5505" actId="164"/>
          <ac:picMkLst>
            <pc:docMk/>
            <pc:sldMk cId="2608098194" sldId="6029"/>
            <ac:picMk id="18" creationId="{E46B5CA9-1B5D-4C51-A6B9-50549996BF59}"/>
          </ac:picMkLst>
        </pc:picChg>
      </pc:sldChg>
      <pc:sldChg chg="delSp add del mod">
        <pc:chgData name="Tino Zishiri" userId="e1a130a7-d8b4-4765-a4d8-07ccb70ad7e3" providerId="ADAL" clId="{03309261-4C28-4E45-88E9-2E10BA58490B}" dt="2024-02-02T11:42:51.563" v="1104" actId="47"/>
        <pc:sldMkLst>
          <pc:docMk/>
          <pc:sldMk cId="2625471975" sldId="6029"/>
        </pc:sldMkLst>
        <pc:spChg chg="del">
          <ac:chgData name="Tino Zishiri" userId="e1a130a7-d8b4-4765-a4d8-07ccb70ad7e3" providerId="ADAL" clId="{03309261-4C28-4E45-88E9-2E10BA58490B}" dt="2024-02-02T11:35:14.873" v="1015" actId="478"/>
          <ac:spMkLst>
            <pc:docMk/>
            <pc:sldMk cId="2625471975" sldId="6029"/>
            <ac:spMk id="27" creationId="{CA9E2344-EFD6-1865-EEA8-FED2BDB30F2A}"/>
          </ac:spMkLst>
        </pc:spChg>
        <pc:spChg chg="del">
          <ac:chgData name="Tino Zishiri" userId="e1a130a7-d8b4-4765-a4d8-07ccb70ad7e3" providerId="ADAL" clId="{03309261-4C28-4E45-88E9-2E10BA58490B}" dt="2024-02-02T11:35:14.873" v="1015" actId="478"/>
          <ac:spMkLst>
            <pc:docMk/>
            <pc:sldMk cId="2625471975" sldId="6029"/>
            <ac:spMk id="29" creationId="{578AC220-0A8B-8AA3-7EAC-8B8BF9C543AE}"/>
          </ac:spMkLst>
        </pc:spChg>
        <pc:spChg chg="del">
          <ac:chgData name="Tino Zishiri" userId="e1a130a7-d8b4-4765-a4d8-07ccb70ad7e3" providerId="ADAL" clId="{03309261-4C28-4E45-88E9-2E10BA58490B}" dt="2024-02-02T11:35:14.873" v="1015" actId="478"/>
          <ac:spMkLst>
            <pc:docMk/>
            <pc:sldMk cId="2625471975" sldId="6029"/>
            <ac:spMk id="31" creationId="{D8B02EE6-76CD-6818-2BFC-D4F18FFD2C84}"/>
          </ac:spMkLst>
        </pc:spChg>
        <pc:spChg chg="del">
          <ac:chgData name="Tino Zishiri" userId="e1a130a7-d8b4-4765-a4d8-07ccb70ad7e3" providerId="ADAL" clId="{03309261-4C28-4E45-88E9-2E10BA58490B}" dt="2024-02-02T11:35:14.873" v="1015" actId="478"/>
          <ac:spMkLst>
            <pc:docMk/>
            <pc:sldMk cId="2625471975" sldId="6029"/>
            <ac:spMk id="33" creationId="{DA6EB36B-B33C-F932-BED4-43895FFDE0D4}"/>
          </ac:spMkLst>
        </pc:spChg>
        <pc:spChg chg="del">
          <ac:chgData name="Tino Zishiri" userId="e1a130a7-d8b4-4765-a4d8-07ccb70ad7e3" providerId="ADAL" clId="{03309261-4C28-4E45-88E9-2E10BA58490B}" dt="2024-02-02T11:35:14.873" v="1015" actId="478"/>
          <ac:spMkLst>
            <pc:docMk/>
            <pc:sldMk cId="2625471975" sldId="6029"/>
            <ac:spMk id="35" creationId="{3EC4FB24-1C0A-B0BC-4648-0CD3FCE93E29}"/>
          </ac:spMkLst>
        </pc:spChg>
        <pc:spChg chg="del">
          <ac:chgData name="Tino Zishiri" userId="e1a130a7-d8b4-4765-a4d8-07ccb70ad7e3" providerId="ADAL" clId="{03309261-4C28-4E45-88E9-2E10BA58490B}" dt="2024-02-02T11:35:14.873" v="1015" actId="478"/>
          <ac:spMkLst>
            <pc:docMk/>
            <pc:sldMk cId="2625471975" sldId="6029"/>
            <ac:spMk id="37" creationId="{949A2542-4427-7FE1-5284-E56B8056518D}"/>
          </ac:spMkLst>
        </pc:spChg>
      </pc:sldChg>
      <pc:sldChg chg="new del">
        <pc:chgData name="Tino Zishiri" userId="e1a130a7-d8b4-4765-a4d8-07ccb70ad7e3" providerId="ADAL" clId="{03309261-4C28-4E45-88E9-2E10BA58490B}" dt="2024-02-02T11:43:38.272" v="1106" actId="47"/>
        <pc:sldMkLst>
          <pc:docMk/>
          <pc:sldMk cId="3929110741" sldId="6029"/>
        </pc:sldMkLst>
      </pc:sldChg>
      <pc:sldChg chg="addSp delSp modSp add mod delAnim modAnim modNotesTx">
        <pc:chgData name="Tino Zishiri" userId="e1a130a7-d8b4-4765-a4d8-07ccb70ad7e3" providerId="ADAL" clId="{03309261-4C28-4E45-88E9-2E10BA58490B}" dt="2024-03-17T20:27:45.577" v="6635" actId="20577"/>
        <pc:sldMkLst>
          <pc:docMk/>
          <pc:sldMk cId="271851656" sldId="6030"/>
        </pc:sldMkLst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3" creationId="{14CA23D7-8CE6-F4F9-2221-9DB49D4663F3}"/>
          </ac:spMkLst>
        </pc:spChg>
        <pc:spChg chg="add mod">
          <ac:chgData name="Tino Zishiri" userId="e1a130a7-d8b4-4765-a4d8-07ccb70ad7e3" providerId="ADAL" clId="{03309261-4C28-4E45-88E9-2E10BA58490B}" dt="2024-02-23T09:33:24.487" v="4463" actId="1076"/>
          <ac:spMkLst>
            <pc:docMk/>
            <pc:sldMk cId="271851656" sldId="6030"/>
            <ac:spMk id="3" creationId="{B8174969-AB36-7F2D-8F73-21118B675026}"/>
          </ac:spMkLst>
        </pc:spChg>
        <pc:spChg chg="del">
          <ac:chgData name="Tino Zishiri" userId="e1a130a7-d8b4-4765-a4d8-07ccb70ad7e3" providerId="ADAL" clId="{03309261-4C28-4E45-88E9-2E10BA58490B}" dt="2024-02-02T13:14:09.636" v="1806" actId="478"/>
          <ac:spMkLst>
            <pc:docMk/>
            <pc:sldMk cId="271851656" sldId="6030"/>
            <ac:spMk id="3" creationId="{EF34846B-D09B-B1E9-B43B-17DCC69145A4}"/>
          </ac:spMkLst>
        </pc:spChg>
        <pc:spChg chg="mod">
          <ac:chgData name="Tino Zishiri" userId="e1a130a7-d8b4-4765-a4d8-07ccb70ad7e3" providerId="ADAL" clId="{03309261-4C28-4E45-88E9-2E10BA58490B}" dt="2024-03-17T20:23:01.176" v="6633" actId="20577"/>
          <ac:spMkLst>
            <pc:docMk/>
            <pc:sldMk cId="271851656" sldId="6030"/>
            <ac:spMk id="4" creationId="{1A9E8405-4FE5-2451-8AE0-C8E4C96CDC25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6" creationId="{7CA0AA66-DEC4-D788-3B06-E81E5F170070}"/>
          </ac:spMkLst>
        </pc:spChg>
        <pc:spChg chg="add mod">
          <ac:chgData name="Tino Zishiri" userId="e1a130a7-d8b4-4765-a4d8-07ccb70ad7e3" providerId="ADAL" clId="{03309261-4C28-4E45-88E9-2E10BA58490B}" dt="2024-02-02T16:00:06.014" v="2505" actId="1076"/>
          <ac:spMkLst>
            <pc:docMk/>
            <pc:sldMk cId="271851656" sldId="6030"/>
            <ac:spMk id="7" creationId="{ED05D30D-286F-627B-7A41-F9902A2EA6ED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8" creationId="{9872E87F-416C-8AAB-7163-866E44D210C0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10" creationId="{58B6E7EF-7A86-640F-D8BC-F167C3FECCC0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11" creationId="{15C8B935-1FCC-2B47-D8E4-A88B7DCCE68D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12" creationId="{479BACCF-92ED-FABC-CCFB-43F312A3BC6E}"/>
          </ac:spMkLst>
        </pc:spChg>
        <pc:spChg chg="del">
          <ac:chgData name="Tino Zishiri" userId="e1a130a7-d8b4-4765-a4d8-07ccb70ad7e3" providerId="ADAL" clId="{03309261-4C28-4E45-88E9-2E10BA58490B}" dt="2024-02-02T13:14:32.155" v="1812" actId="478"/>
          <ac:spMkLst>
            <pc:docMk/>
            <pc:sldMk cId="271851656" sldId="6030"/>
            <ac:spMk id="12" creationId="{4BF72E28-0617-C79B-33C2-D8AD95697001}"/>
          </ac:spMkLst>
        </pc:spChg>
        <pc:spChg chg="add del mod">
          <ac:chgData name="Tino Zishiri" userId="e1a130a7-d8b4-4765-a4d8-07ccb70ad7e3" providerId="ADAL" clId="{03309261-4C28-4E45-88E9-2E10BA58490B}" dt="2024-02-23T09:32:20.779" v="4335" actId="478"/>
          <ac:spMkLst>
            <pc:docMk/>
            <pc:sldMk cId="271851656" sldId="6030"/>
            <ac:spMk id="13" creationId="{BE35A95C-45F2-D152-AE32-7EED99E221F3}"/>
          </ac:spMkLst>
        </pc:spChg>
        <pc:spChg chg="mod">
          <ac:chgData name="Tino Zishiri" userId="e1a130a7-d8b4-4765-a4d8-07ccb70ad7e3" providerId="ADAL" clId="{03309261-4C28-4E45-88E9-2E10BA58490B}" dt="2024-02-26T18:09:08.255" v="5732"/>
          <ac:spMkLst>
            <pc:docMk/>
            <pc:sldMk cId="271851656" sldId="6030"/>
            <ac:spMk id="14" creationId="{3680C688-D486-74B3-A42E-755818F00E95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14" creationId="{9CB16F59-9EF0-06AD-44B1-EA9B819121E3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15" creationId="{1C85F5A9-3B46-E325-F180-07A8B3A2A1EF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16" creationId="{D57A3EA9-39F7-B4B5-719A-F9EEF49AAF95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17" creationId="{9AC9979C-1257-AEC8-AFEB-6D817AA052ED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18" creationId="{D70BC6B1-EF26-9B8C-58D7-686E5C7C982E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19" creationId="{67983EF7-627D-672D-2734-3915DAE843F9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20" creationId="{923927AC-64E8-D48F-A922-89E2E1C1F136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21" creationId="{3B7F298F-3A97-B5D1-2339-2951E6D3D337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22" creationId="{AEFAE5D8-99F2-B353-255F-67C22A76596F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23" creationId="{9095C300-B1D2-32F1-DF6C-37B0A81CEB15}"/>
          </ac:spMkLst>
        </pc:spChg>
        <pc:spChg chg="add del mod">
          <ac:chgData name="Tino Zishiri" userId="e1a130a7-d8b4-4765-a4d8-07ccb70ad7e3" providerId="ADAL" clId="{03309261-4C28-4E45-88E9-2E10BA58490B}" dt="2024-02-02T15:49:36.084" v="2327" actId="478"/>
          <ac:spMkLst>
            <pc:docMk/>
            <pc:sldMk cId="271851656" sldId="6030"/>
            <ac:spMk id="24" creationId="{2890B3B9-8D4F-A36A-A964-D6E7826B7734}"/>
          </ac:spMkLst>
        </pc:spChg>
        <pc:spChg chg="add mod topLvl">
          <ac:chgData name="Tino Zishiri" userId="e1a130a7-d8b4-4765-a4d8-07ccb70ad7e3" providerId="ADAL" clId="{03309261-4C28-4E45-88E9-2E10BA58490B}" dt="2024-02-02T16:05:05.927" v="2565" actId="2085"/>
          <ac:spMkLst>
            <pc:docMk/>
            <pc:sldMk cId="271851656" sldId="6030"/>
            <ac:spMk id="25" creationId="{7E2C5F91-C78B-1F1E-8D46-F7192287BD3D}"/>
          </ac:spMkLst>
        </pc:spChg>
        <pc:spChg chg="add del mod">
          <ac:chgData name="Tino Zishiri" userId="e1a130a7-d8b4-4765-a4d8-07ccb70ad7e3" providerId="ADAL" clId="{03309261-4C28-4E45-88E9-2E10BA58490B}" dt="2024-02-02T15:55:56.196" v="2370" actId="478"/>
          <ac:spMkLst>
            <pc:docMk/>
            <pc:sldMk cId="271851656" sldId="6030"/>
            <ac:spMk id="26" creationId="{88D3000D-78D0-6E05-B19E-803F51750C56}"/>
          </ac:spMkLst>
        </pc:spChg>
        <pc:spChg chg="add mod">
          <ac:chgData name="Tino Zishiri" userId="e1a130a7-d8b4-4765-a4d8-07ccb70ad7e3" providerId="ADAL" clId="{03309261-4C28-4E45-88E9-2E10BA58490B}" dt="2024-02-02T16:01:41.873" v="2557" actId="207"/>
          <ac:spMkLst>
            <pc:docMk/>
            <pc:sldMk cId="271851656" sldId="6030"/>
            <ac:spMk id="27" creationId="{E7563A26-7F9D-9F22-D1B2-BC84C49CE918}"/>
          </ac:spMkLst>
        </pc:spChg>
        <pc:spChg chg="add mod">
          <ac:chgData name="Tino Zishiri" userId="e1a130a7-d8b4-4765-a4d8-07ccb70ad7e3" providerId="ADAL" clId="{03309261-4C28-4E45-88E9-2E10BA58490B}" dt="2024-02-02T16:01:41.873" v="2557" actId="207"/>
          <ac:spMkLst>
            <pc:docMk/>
            <pc:sldMk cId="271851656" sldId="6030"/>
            <ac:spMk id="28" creationId="{52D95B27-4D45-72A2-F085-F5483DB1B682}"/>
          </ac:spMkLst>
        </pc:spChg>
        <pc:spChg chg="add mod">
          <ac:chgData name="Tino Zishiri" userId="e1a130a7-d8b4-4765-a4d8-07ccb70ad7e3" providerId="ADAL" clId="{03309261-4C28-4E45-88E9-2E10BA58490B}" dt="2024-02-02T16:01:41.873" v="2557" actId="207"/>
          <ac:spMkLst>
            <pc:docMk/>
            <pc:sldMk cId="271851656" sldId="6030"/>
            <ac:spMk id="29" creationId="{3D501A4C-2165-52E0-AF46-9222DBB2F918}"/>
          </ac:spMkLst>
        </pc:spChg>
        <pc:spChg chg="add mod">
          <ac:chgData name="Tino Zishiri" userId="e1a130a7-d8b4-4765-a4d8-07ccb70ad7e3" providerId="ADAL" clId="{03309261-4C28-4E45-88E9-2E10BA58490B}" dt="2024-02-02T15:59:58.398" v="2504" actId="1036"/>
          <ac:spMkLst>
            <pc:docMk/>
            <pc:sldMk cId="271851656" sldId="6030"/>
            <ac:spMk id="30" creationId="{321DF995-0508-AFCE-6E2B-66750E1A18E5}"/>
          </ac:spMkLst>
        </pc:spChg>
        <pc:spChg chg="add mod">
          <ac:chgData name="Tino Zishiri" userId="e1a130a7-d8b4-4765-a4d8-07ccb70ad7e3" providerId="ADAL" clId="{03309261-4C28-4E45-88E9-2E10BA58490B}" dt="2024-02-02T16:01:33.523" v="2556" actId="207"/>
          <ac:spMkLst>
            <pc:docMk/>
            <pc:sldMk cId="271851656" sldId="6030"/>
            <ac:spMk id="31" creationId="{5B8066D2-1CB3-4059-EAED-293211CFE8CC}"/>
          </ac:spMkLst>
        </pc:spChg>
        <pc:spChg chg="add mod">
          <ac:chgData name="Tino Zishiri" userId="e1a130a7-d8b4-4765-a4d8-07ccb70ad7e3" providerId="ADAL" clId="{03309261-4C28-4E45-88E9-2E10BA58490B}" dt="2024-02-02T15:59:58.398" v="2504" actId="1036"/>
          <ac:spMkLst>
            <pc:docMk/>
            <pc:sldMk cId="271851656" sldId="6030"/>
            <ac:spMk id="32" creationId="{78A058A5-D94B-0047-B265-5AE5436F05F2}"/>
          </ac:spMkLst>
        </pc:spChg>
        <pc:spChg chg="add mod">
          <ac:chgData name="Tino Zishiri" userId="e1a130a7-d8b4-4765-a4d8-07ccb70ad7e3" providerId="ADAL" clId="{03309261-4C28-4E45-88E9-2E10BA58490B}" dt="2024-02-02T16:01:33.523" v="2556" actId="207"/>
          <ac:spMkLst>
            <pc:docMk/>
            <pc:sldMk cId="271851656" sldId="6030"/>
            <ac:spMk id="33" creationId="{9FEAB70F-D257-B86A-3A87-8E49E3F70A1E}"/>
          </ac:spMkLst>
        </pc:spChg>
        <pc:spChg chg="add mod">
          <ac:chgData name="Tino Zishiri" userId="e1a130a7-d8b4-4765-a4d8-07ccb70ad7e3" providerId="ADAL" clId="{03309261-4C28-4E45-88E9-2E10BA58490B}" dt="2024-02-02T16:01:41.873" v="2557" actId="207"/>
          <ac:spMkLst>
            <pc:docMk/>
            <pc:sldMk cId="271851656" sldId="6030"/>
            <ac:spMk id="34" creationId="{0A030EA3-FE9A-C0A1-E47E-5DF7BF1A4C18}"/>
          </ac:spMkLst>
        </pc:spChg>
        <pc:spChg chg="add mod">
          <ac:chgData name="Tino Zishiri" userId="e1a130a7-d8b4-4765-a4d8-07ccb70ad7e3" providerId="ADAL" clId="{03309261-4C28-4E45-88E9-2E10BA58490B}" dt="2024-02-02T16:01:41.873" v="2557" actId="207"/>
          <ac:spMkLst>
            <pc:docMk/>
            <pc:sldMk cId="271851656" sldId="6030"/>
            <ac:spMk id="35" creationId="{667FBE02-31E8-FDA7-D422-6D86CA1A320A}"/>
          </ac:spMkLst>
        </pc:spChg>
        <pc:spChg chg="add mod">
          <ac:chgData name="Tino Zishiri" userId="e1a130a7-d8b4-4765-a4d8-07ccb70ad7e3" providerId="ADAL" clId="{03309261-4C28-4E45-88E9-2E10BA58490B}" dt="2024-02-02T15:59:58.398" v="2504" actId="1036"/>
          <ac:spMkLst>
            <pc:docMk/>
            <pc:sldMk cId="271851656" sldId="6030"/>
            <ac:spMk id="36" creationId="{60A05B03-E889-C0DB-7F81-918CB820EB3E}"/>
          </ac:spMkLst>
        </pc:spChg>
        <pc:spChg chg="add mod">
          <ac:chgData name="Tino Zishiri" userId="e1a130a7-d8b4-4765-a4d8-07ccb70ad7e3" providerId="ADAL" clId="{03309261-4C28-4E45-88E9-2E10BA58490B}" dt="2024-02-02T16:01:33.523" v="2556" actId="207"/>
          <ac:spMkLst>
            <pc:docMk/>
            <pc:sldMk cId="271851656" sldId="6030"/>
            <ac:spMk id="37" creationId="{852CB2DF-9C2E-B194-1C6C-61873E8861B9}"/>
          </ac:spMkLst>
        </pc:spChg>
        <pc:spChg chg="add mod">
          <ac:chgData name="Tino Zishiri" userId="e1a130a7-d8b4-4765-a4d8-07ccb70ad7e3" providerId="ADAL" clId="{03309261-4C28-4E45-88E9-2E10BA58490B}" dt="2024-02-02T15:59:58.398" v="2504" actId="1036"/>
          <ac:spMkLst>
            <pc:docMk/>
            <pc:sldMk cId="271851656" sldId="6030"/>
            <ac:spMk id="38" creationId="{53B1EBEF-4BF5-FB97-135F-05FBD511A2D9}"/>
          </ac:spMkLst>
        </pc:spChg>
        <pc:spChg chg="add mod">
          <ac:chgData name="Tino Zishiri" userId="e1a130a7-d8b4-4765-a4d8-07ccb70ad7e3" providerId="ADAL" clId="{03309261-4C28-4E45-88E9-2E10BA58490B}" dt="2024-02-02T16:01:33.523" v="2556" actId="207"/>
          <ac:spMkLst>
            <pc:docMk/>
            <pc:sldMk cId="271851656" sldId="6030"/>
            <ac:spMk id="39" creationId="{D9759629-F123-24C3-6352-CFA420D8808C}"/>
          </ac:spMkLst>
        </pc:spChg>
        <pc:spChg chg="add mod">
          <ac:chgData name="Tino Zishiri" userId="e1a130a7-d8b4-4765-a4d8-07ccb70ad7e3" providerId="ADAL" clId="{03309261-4C28-4E45-88E9-2E10BA58490B}" dt="2024-02-23T17:47:30.640" v="5273" actId="164"/>
          <ac:spMkLst>
            <pc:docMk/>
            <pc:sldMk cId="271851656" sldId="6030"/>
            <ac:spMk id="40" creationId="{ECF2EDFB-8B45-6039-3A06-7BDD126DB7AD}"/>
          </ac:spMkLst>
        </pc:spChg>
        <pc:spChg chg="add mod topLvl">
          <ac:chgData name="Tino Zishiri" userId="e1a130a7-d8b4-4765-a4d8-07ccb70ad7e3" providerId="ADAL" clId="{03309261-4C28-4E45-88E9-2E10BA58490B}" dt="2024-02-02T16:05:05.927" v="2565" actId="2085"/>
          <ac:spMkLst>
            <pc:docMk/>
            <pc:sldMk cId="271851656" sldId="6030"/>
            <ac:spMk id="41" creationId="{7E015446-04D2-39C5-1837-205D1595B435}"/>
          </ac:spMkLst>
        </pc:spChg>
        <pc:spChg chg="add mod topLvl">
          <ac:chgData name="Tino Zishiri" userId="e1a130a7-d8b4-4765-a4d8-07ccb70ad7e3" providerId="ADAL" clId="{03309261-4C28-4E45-88E9-2E10BA58490B}" dt="2024-02-02T16:04:54.463" v="2563" actId="2085"/>
          <ac:spMkLst>
            <pc:docMk/>
            <pc:sldMk cId="271851656" sldId="6030"/>
            <ac:spMk id="42" creationId="{9547A3AB-6D1B-E9DF-CCE1-F39B9D5AF00F}"/>
          </ac:spMkLst>
        </pc:spChg>
        <pc:spChg chg="add mod topLvl">
          <ac:chgData name="Tino Zishiri" userId="e1a130a7-d8b4-4765-a4d8-07ccb70ad7e3" providerId="ADAL" clId="{03309261-4C28-4E45-88E9-2E10BA58490B}" dt="2024-02-02T16:05:00.763" v="2564" actId="2085"/>
          <ac:spMkLst>
            <pc:docMk/>
            <pc:sldMk cId="271851656" sldId="6030"/>
            <ac:spMk id="43" creationId="{E330D0AC-D616-050F-03C0-99B4044967AC}"/>
          </ac:spMkLst>
        </pc:spChg>
        <pc:spChg chg="add mod topLvl">
          <ac:chgData name="Tino Zishiri" userId="e1a130a7-d8b4-4765-a4d8-07ccb70ad7e3" providerId="ADAL" clId="{03309261-4C28-4E45-88E9-2E10BA58490B}" dt="2024-02-02T16:04:54.463" v="2563" actId="2085"/>
          <ac:spMkLst>
            <pc:docMk/>
            <pc:sldMk cId="271851656" sldId="6030"/>
            <ac:spMk id="44" creationId="{AB8BAA22-887F-B447-DA07-4BB056014FF0}"/>
          </ac:spMkLst>
        </pc:spChg>
        <pc:spChg chg="add mod topLvl">
          <ac:chgData name="Tino Zishiri" userId="e1a130a7-d8b4-4765-a4d8-07ccb70ad7e3" providerId="ADAL" clId="{03309261-4C28-4E45-88E9-2E10BA58490B}" dt="2024-02-02T16:05:00.763" v="2564" actId="2085"/>
          <ac:spMkLst>
            <pc:docMk/>
            <pc:sldMk cId="271851656" sldId="6030"/>
            <ac:spMk id="45" creationId="{8C74C5FA-3F11-364B-CD5B-E566C116B1E7}"/>
          </ac:spMkLst>
        </pc:spChg>
        <pc:spChg chg="mod">
          <ac:chgData name="Tino Zishiri" userId="e1a130a7-d8b4-4765-a4d8-07ccb70ad7e3" providerId="ADAL" clId="{03309261-4C28-4E45-88E9-2E10BA58490B}" dt="2024-02-23T17:38:25.901" v="5107" actId="14100"/>
          <ac:spMkLst>
            <pc:docMk/>
            <pc:sldMk cId="271851656" sldId="6030"/>
            <ac:spMk id="70" creationId="{F9B42338-DA2E-3028-E063-B714E666FA6E}"/>
          </ac:spMkLst>
        </pc:spChg>
        <pc:grpChg chg="add mod">
          <ac:chgData name="Tino Zishiri" userId="e1a130a7-d8b4-4765-a4d8-07ccb70ad7e3" providerId="ADAL" clId="{03309261-4C28-4E45-88E9-2E10BA58490B}" dt="2024-02-23T17:47:30.640" v="5273" actId="164"/>
          <ac:grpSpMkLst>
            <pc:docMk/>
            <pc:sldMk cId="271851656" sldId="6030"/>
            <ac:grpSpMk id="6" creationId="{212FD9EA-FDAB-7677-7D91-08D083F807F2}"/>
          </ac:grpSpMkLst>
        </pc:grpChg>
        <pc:grpChg chg="add mod">
          <ac:chgData name="Tino Zishiri" userId="e1a130a7-d8b4-4765-a4d8-07ccb70ad7e3" providerId="ADAL" clId="{03309261-4C28-4E45-88E9-2E10BA58490B}" dt="2024-02-26T18:09:08.255" v="5732"/>
          <ac:grpSpMkLst>
            <pc:docMk/>
            <pc:sldMk cId="271851656" sldId="6030"/>
            <ac:grpSpMk id="8" creationId="{FF1A2F46-3198-A0C0-A963-6D09E4DD9E7D}"/>
          </ac:grpSpMkLst>
        </pc:grpChg>
        <pc:grpChg chg="mod">
          <ac:chgData name="Tino Zishiri" userId="e1a130a7-d8b4-4765-a4d8-07ccb70ad7e3" providerId="ADAL" clId="{03309261-4C28-4E45-88E9-2E10BA58490B}" dt="2024-02-26T18:09:08.255" v="5732"/>
          <ac:grpSpMkLst>
            <pc:docMk/>
            <pc:sldMk cId="271851656" sldId="6030"/>
            <ac:grpSpMk id="9" creationId="{6738B19E-097A-BB1D-67CD-9B603D3117CC}"/>
          </ac:grpSpMkLst>
        </pc:grpChg>
        <pc:grpChg chg="mod">
          <ac:chgData name="Tino Zishiri" userId="e1a130a7-d8b4-4765-a4d8-07ccb70ad7e3" providerId="ADAL" clId="{03309261-4C28-4E45-88E9-2E10BA58490B}" dt="2024-02-26T18:09:08.255" v="5732"/>
          <ac:grpSpMkLst>
            <pc:docMk/>
            <pc:sldMk cId="271851656" sldId="6030"/>
            <ac:grpSpMk id="12" creationId="{B1BDEE18-4A70-015D-5AFA-B8293D8F4BA2}"/>
          </ac:grpSpMkLst>
        </pc:grpChg>
        <pc:grpChg chg="add del mod">
          <ac:chgData name="Tino Zishiri" userId="e1a130a7-d8b4-4765-a4d8-07ccb70ad7e3" providerId="ADAL" clId="{03309261-4C28-4E45-88E9-2E10BA58490B}" dt="2024-02-02T15:58:29.384" v="2411" actId="165"/>
          <ac:grpSpMkLst>
            <pc:docMk/>
            <pc:sldMk cId="271851656" sldId="6030"/>
            <ac:grpSpMk id="46" creationId="{2D4CF521-BB84-3517-0EAC-5B187F3370BF}"/>
          </ac:grpSpMkLst>
        </pc:grpChg>
        <pc:grpChg chg="add del mod">
          <ac:chgData name="Tino Zishiri" userId="e1a130a7-d8b4-4765-a4d8-07ccb70ad7e3" providerId="ADAL" clId="{03309261-4C28-4E45-88E9-2E10BA58490B}" dt="2024-02-02T15:58:33.025" v="2412" actId="165"/>
          <ac:grpSpMkLst>
            <pc:docMk/>
            <pc:sldMk cId="271851656" sldId="6030"/>
            <ac:grpSpMk id="47" creationId="{2D2E4345-821F-D848-D05E-CF0FE7105EE0}"/>
          </ac:grpSpMkLst>
        </pc:grpChg>
        <pc:grpChg chg="add mod">
          <ac:chgData name="Tino Zishiri" userId="e1a130a7-d8b4-4765-a4d8-07ccb70ad7e3" providerId="ADAL" clId="{03309261-4C28-4E45-88E9-2E10BA58490B}" dt="2024-02-23T17:47:30.640" v="5273" actId="164"/>
          <ac:grpSpMkLst>
            <pc:docMk/>
            <pc:sldMk cId="271851656" sldId="6030"/>
            <ac:grpSpMk id="48" creationId="{06B905A3-7C0C-562D-FFC2-811239E29296}"/>
          </ac:grpSpMkLst>
        </pc:grpChg>
        <pc:grpChg chg="add mod">
          <ac:chgData name="Tino Zishiri" userId="e1a130a7-d8b4-4765-a4d8-07ccb70ad7e3" providerId="ADAL" clId="{03309261-4C28-4E45-88E9-2E10BA58490B}" dt="2024-02-23T17:47:30.640" v="5273" actId="164"/>
          <ac:grpSpMkLst>
            <pc:docMk/>
            <pc:sldMk cId="271851656" sldId="6030"/>
            <ac:grpSpMk id="49" creationId="{13EE5B5D-ABB0-C25C-DE49-8D6C3619F404}"/>
          </ac:grpSpMkLst>
        </pc:grpChg>
        <pc:grpChg chg="add mod">
          <ac:chgData name="Tino Zishiri" userId="e1a130a7-d8b4-4765-a4d8-07ccb70ad7e3" providerId="ADAL" clId="{03309261-4C28-4E45-88E9-2E10BA58490B}" dt="2024-02-23T17:47:30.640" v="5273" actId="164"/>
          <ac:grpSpMkLst>
            <pc:docMk/>
            <pc:sldMk cId="271851656" sldId="6030"/>
            <ac:grpSpMk id="50" creationId="{4A93CC03-5F2B-40BC-E5B9-0F168CB7CD86}"/>
          </ac:grpSpMkLst>
        </pc:grpChg>
        <pc:grpChg chg="add del mod">
          <ac:chgData name="Tino Zishiri" userId="e1a130a7-d8b4-4765-a4d8-07ccb70ad7e3" providerId="ADAL" clId="{03309261-4C28-4E45-88E9-2E10BA58490B}" dt="2024-02-26T18:08:59.180" v="5729" actId="478"/>
          <ac:grpSpMkLst>
            <pc:docMk/>
            <pc:sldMk cId="271851656" sldId="6030"/>
            <ac:grpSpMk id="68" creationId="{742EB24D-8543-8781-829F-6DF745883771}"/>
          </ac:grpSpMkLst>
        </pc:grpChg>
        <pc:picChg chg="del mod">
          <ac:chgData name="Tino Zishiri" userId="e1a130a7-d8b4-4765-a4d8-07ccb70ad7e3" providerId="ADAL" clId="{03309261-4C28-4E45-88E9-2E10BA58490B}" dt="2024-02-02T13:14:31.085" v="1811" actId="478"/>
          <ac:picMkLst>
            <pc:docMk/>
            <pc:sldMk cId="271851656" sldId="6030"/>
            <ac:picMk id="8" creationId="{5B1AEBD1-8DA0-0B71-E06B-D8F3CDDC7645}"/>
          </ac:picMkLst>
        </pc:picChg>
        <pc:picChg chg="add del mod">
          <ac:chgData name="Tino Zishiri" userId="e1a130a7-d8b4-4765-a4d8-07ccb70ad7e3" providerId="ADAL" clId="{03309261-4C28-4E45-88E9-2E10BA58490B}" dt="2024-02-02T15:49:28.379" v="2325" actId="478"/>
          <ac:picMkLst>
            <pc:docMk/>
            <pc:sldMk cId="271851656" sldId="6030"/>
            <ac:picMk id="9" creationId="{A24B65BC-F8B7-884E-D7B5-A155F61250A8}"/>
          </ac:picMkLst>
        </pc:picChg>
        <pc:picChg chg="add mod">
          <ac:chgData name="Tino Zishiri" userId="e1a130a7-d8b4-4765-a4d8-07ccb70ad7e3" providerId="ADAL" clId="{03309261-4C28-4E45-88E9-2E10BA58490B}" dt="2024-02-02T13:18:45.412" v="1839"/>
          <ac:picMkLst>
            <pc:docMk/>
            <pc:sldMk cId="271851656" sldId="6030"/>
            <ac:picMk id="10" creationId="{2CA6F690-63C4-DBD6-69E5-9A29433FED1B}"/>
          </ac:picMkLst>
        </pc:picChg>
        <pc:picChg chg="mod">
          <ac:chgData name="Tino Zishiri" userId="e1a130a7-d8b4-4765-a4d8-07ccb70ad7e3" providerId="ADAL" clId="{03309261-4C28-4E45-88E9-2E10BA58490B}" dt="2024-02-26T18:09:08.255" v="5732"/>
          <ac:picMkLst>
            <pc:docMk/>
            <pc:sldMk cId="271851656" sldId="6030"/>
            <ac:picMk id="10" creationId="{A862CD93-AD3B-1E83-ECC9-6A7254E38E1C}"/>
          </ac:picMkLst>
        </pc:picChg>
        <pc:picChg chg="mod">
          <ac:chgData name="Tino Zishiri" userId="e1a130a7-d8b4-4765-a4d8-07ccb70ad7e3" providerId="ADAL" clId="{03309261-4C28-4E45-88E9-2E10BA58490B}" dt="2024-02-26T18:09:08.255" v="5732"/>
          <ac:picMkLst>
            <pc:docMk/>
            <pc:sldMk cId="271851656" sldId="6030"/>
            <ac:picMk id="11" creationId="{C9C7F004-9CDF-C7ED-5B61-8ECF2584AC67}"/>
          </ac:picMkLst>
        </pc:picChg>
        <pc:picChg chg="del">
          <ac:chgData name="Tino Zishiri" userId="e1a130a7-d8b4-4765-a4d8-07ccb70ad7e3" providerId="ADAL" clId="{03309261-4C28-4E45-88E9-2E10BA58490B}" dt="2024-02-02T13:14:32.876" v="1813" actId="478"/>
          <ac:picMkLst>
            <pc:docMk/>
            <pc:sldMk cId="271851656" sldId="6030"/>
            <ac:picMk id="11" creationId="{FBC8D04A-4CE6-010F-607C-C6B31771A162}"/>
          </ac:picMkLst>
        </pc:picChg>
        <pc:picChg chg="mod">
          <ac:chgData name="Tino Zishiri" userId="e1a130a7-d8b4-4765-a4d8-07ccb70ad7e3" providerId="ADAL" clId="{03309261-4C28-4E45-88E9-2E10BA58490B}" dt="2024-02-26T18:09:08.255" v="5732"/>
          <ac:picMkLst>
            <pc:docMk/>
            <pc:sldMk cId="271851656" sldId="6030"/>
            <ac:picMk id="13" creationId="{FCBA089B-1612-DD5F-BFFC-BFB5F22F0729}"/>
          </ac:picMkLst>
        </pc:picChg>
        <pc:picChg chg="add mod">
          <ac:chgData name="Tino Zishiri" userId="e1a130a7-d8b4-4765-a4d8-07ccb70ad7e3" providerId="ADAL" clId="{03309261-4C28-4E45-88E9-2E10BA58490B}" dt="2024-02-23T09:33:34.194" v="4469" actId="1035"/>
          <ac:picMkLst>
            <pc:docMk/>
            <pc:sldMk cId="271851656" sldId="6030"/>
            <ac:picMk id="51" creationId="{A49E6DAA-F6CB-B803-A4C3-539E8F73F369}"/>
          </ac:picMkLst>
        </pc:picChg>
        <pc:picChg chg="add del mod">
          <ac:chgData name="Tino Zishiri" userId="e1a130a7-d8b4-4765-a4d8-07ccb70ad7e3" providerId="ADAL" clId="{03309261-4C28-4E45-88E9-2E10BA58490B}" dt="2024-02-23T17:28:36.901" v="5106" actId="478"/>
          <ac:picMkLst>
            <pc:docMk/>
            <pc:sldMk cId="271851656" sldId="6030"/>
            <ac:picMk id="52" creationId="{ACED8B56-B3E1-4401-E1CE-F36FFF3BC8D5}"/>
          </ac:picMkLst>
        </pc:picChg>
        <pc:picChg chg="add del mod">
          <ac:chgData name="Tino Zishiri" userId="e1a130a7-d8b4-4765-a4d8-07ccb70ad7e3" providerId="ADAL" clId="{03309261-4C28-4E45-88E9-2E10BA58490B}" dt="2024-02-23T17:28:36.494" v="5105" actId="478"/>
          <ac:picMkLst>
            <pc:docMk/>
            <pc:sldMk cId="271851656" sldId="6030"/>
            <ac:picMk id="53" creationId="{9D5DD3CD-68E2-4C1C-824D-5B742166F0A7}"/>
          </ac:picMkLst>
        </pc:picChg>
        <pc:picChg chg="add del mod">
          <ac:chgData name="Tino Zishiri" userId="e1a130a7-d8b4-4765-a4d8-07ccb70ad7e3" providerId="ADAL" clId="{03309261-4C28-4E45-88E9-2E10BA58490B}" dt="2024-02-23T17:28:35.849" v="5104" actId="478"/>
          <ac:picMkLst>
            <pc:docMk/>
            <pc:sldMk cId="271851656" sldId="6030"/>
            <ac:picMk id="54" creationId="{176143C4-D778-CE1F-DE9C-7A1E332F4DF1}"/>
          </ac:picMkLst>
        </pc:picChg>
        <pc:picChg chg="add del mod">
          <ac:chgData name="Tino Zishiri" userId="e1a130a7-d8b4-4765-a4d8-07ccb70ad7e3" providerId="ADAL" clId="{03309261-4C28-4E45-88E9-2E10BA58490B}" dt="2024-02-23T17:28:34.871" v="5103" actId="478"/>
          <ac:picMkLst>
            <pc:docMk/>
            <pc:sldMk cId="271851656" sldId="6030"/>
            <ac:picMk id="55" creationId="{491A0189-F77F-4A51-EFDD-AB957523D015}"/>
          </ac:picMkLst>
        </pc:picChg>
        <pc:picChg chg="add del mod">
          <ac:chgData name="Tino Zishiri" userId="e1a130a7-d8b4-4765-a4d8-07ccb70ad7e3" providerId="ADAL" clId="{03309261-4C28-4E45-88E9-2E10BA58490B}" dt="2024-02-23T17:28:19.515" v="5099" actId="478"/>
          <ac:picMkLst>
            <pc:docMk/>
            <pc:sldMk cId="271851656" sldId="6030"/>
            <ac:picMk id="56" creationId="{B0EB2972-F1F0-9AE3-25BF-B75EC2312E5E}"/>
          </ac:picMkLst>
        </pc:picChg>
        <pc:picChg chg="add del mod">
          <ac:chgData name="Tino Zishiri" userId="e1a130a7-d8b4-4765-a4d8-07ccb70ad7e3" providerId="ADAL" clId="{03309261-4C28-4E45-88E9-2E10BA58490B}" dt="2024-02-23T17:28:20.037" v="5100" actId="478"/>
          <ac:picMkLst>
            <pc:docMk/>
            <pc:sldMk cId="271851656" sldId="6030"/>
            <ac:picMk id="57" creationId="{49B716F9-6A31-97B7-80E5-DE5ED7A5FFA8}"/>
          </ac:picMkLst>
        </pc:picChg>
        <pc:picChg chg="add del mod">
          <ac:chgData name="Tino Zishiri" userId="e1a130a7-d8b4-4765-a4d8-07ccb70ad7e3" providerId="ADAL" clId="{03309261-4C28-4E45-88E9-2E10BA58490B}" dt="2024-02-23T17:28:20.548" v="5101" actId="478"/>
          <ac:picMkLst>
            <pc:docMk/>
            <pc:sldMk cId="271851656" sldId="6030"/>
            <ac:picMk id="58" creationId="{ACA36CE3-D9F8-92A1-60C2-4FF03969F4ED}"/>
          </ac:picMkLst>
        </pc:picChg>
        <pc:picChg chg="add del mod">
          <ac:chgData name="Tino Zishiri" userId="e1a130a7-d8b4-4765-a4d8-07ccb70ad7e3" providerId="ADAL" clId="{03309261-4C28-4E45-88E9-2E10BA58490B}" dt="2024-02-23T17:28:21.436" v="5102" actId="478"/>
          <ac:picMkLst>
            <pc:docMk/>
            <pc:sldMk cId="271851656" sldId="6030"/>
            <ac:picMk id="59" creationId="{6DC7EFC4-52D5-5EC8-4CCD-BC39EA051274}"/>
          </ac:picMkLst>
        </pc:picChg>
        <pc:picChg chg="add del mod">
          <ac:chgData name="Tino Zishiri" userId="e1a130a7-d8b4-4765-a4d8-07ccb70ad7e3" providerId="ADAL" clId="{03309261-4C28-4E45-88E9-2E10BA58490B}" dt="2024-02-23T17:28:18.779" v="5098" actId="478"/>
          <ac:picMkLst>
            <pc:docMk/>
            <pc:sldMk cId="271851656" sldId="6030"/>
            <ac:picMk id="60" creationId="{52400B7A-DC71-18A0-186B-39968736B44E}"/>
          </ac:picMkLst>
        </pc:picChg>
        <pc:picChg chg="add del mod">
          <ac:chgData name="Tino Zishiri" userId="e1a130a7-d8b4-4765-a4d8-07ccb70ad7e3" providerId="ADAL" clId="{03309261-4C28-4E45-88E9-2E10BA58490B}" dt="2024-02-23T17:28:18.029" v="5097" actId="478"/>
          <ac:picMkLst>
            <pc:docMk/>
            <pc:sldMk cId="271851656" sldId="6030"/>
            <ac:picMk id="61" creationId="{5D0746D0-BC38-034C-8A03-DDD4D40B1B69}"/>
          </ac:picMkLst>
        </pc:picChg>
        <pc:picChg chg="add del mod">
          <ac:chgData name="Tino Zishiri" userId="e1a130a7-d8b4-4765-a4d8-07ccb70ad7e3" providerId="ADAL" clId="{03309261-4C28-4E45-88E9-2E10BA58490B}" dt="2024-02-23T17:28:16.896" v="5096" actId="478"/>
          <ac:picMkLst>
            <pc:docMk/>
            <pc:sldMk cId="271851656" sldId="6030"/>
            <ac:picMk id="62" creationId="{10268A93-121F-4430-5D7D-A11F30513C78}"/>
          </ac:picMkLst>
        </pc:picChg>
        <pc:picChg chg="add del mod">
          <ac:chgData name="Tino Zishiri" userId="e1a130a7-d8b4-4765-a4d8-07ccb70ad7e3" providerId="ADAL" clId="{03309261-4C28-4E45-88E9-2E10BA58490B}" dt="2024-02-23T17:28:15.710" v="5095" actId="478"/>
          <ac:picMkLst>
            <pc:docMk/>
            <pc:sldMk cId="271851656" sldId="6030"/>
            <ac:picMk id="63" creationId="{BCFFEE0E-8F49-9857-8C2F-58EC9138278B}"/>
          </ac:picMkLst>
        </pc:picChg>
        <pc:picChg chg="add del mod">
          <ac:chgData name="Tino Zishiri" userId="e1a130a7-d8b4-4765-a4d8-07ccb70ad7e3" providerId="ADAL" clId="{03309261-4C28-4E45-88E9-2E10BA58490B}" dt="2024-02-02T16:12:32.022" v="2642" actId="478"/>
          <ac:picMkLst>
            <pc:docMk/>
            <pc:sldMk cId="271851656" sldId="6030"/>
            <ac:picMk id="64" creationId="{3C49CF01-679F-EF2A-9846-4D80B72D2C0C}"/>
          </ac:picMkLst>
        </pc:picChg>
        <pc:picChg chg="add del mod">
          <ac:chgData name="Tino Zishiri" userId="e1a130a7-d8b4-4765-a4d8-07ccb70ad7e3" providerId="ADAL" clId="{03309261-4C28-4E45-88E9-2E10BA58490B}" dt="2024-02-02T16:14:44.643" v="2727" actId="478"/>
          <ac:picMkLst>
            <pc:docMk/>
            <pc:sldMk cId="271851656" sldId="6030"/>
            <ac:picMk id="66" creationId="{3FDA21B3-10F2-7C2D-3DB3-B7B38438EDAA}"/>
          </ac:picMkLst>
        </pc:picChg>
        <pc:picChg chg="add del mod">
          <ac:chgData name="Tino Zishiri" userId="e1a130a7-d8b4-4765-a4d8-07ccb70ad7e3" providerId="ADAL" clId="{03309261-4C28-4E45-88E9-2E10BA58490B}" dt="2024-02-26T18:09:01.168" v="5730" actId="478"/>
          <ac:picMkLst>
            <pc:docMk/>
            <pc:sldMk cId="271851656" sldId="6030"/>
            <ac:picMk id="67" creationId="{AA052A3C-F4A5-CB68-1386-B33EA40CDC02}"/>
          </ac:picMkLst>
        </pc:picChg>
        <pc:picChg chg="mod">
          <ac:chgData name="Tino Zishiri" userId="e1a130a7-d8b4-4765-a4d8-07ccb70ad7e3" providerId="ADAL" clId="{03309261-4C28-4E45-88E9-2E10BA58490B}" dt="2024-02-02T16:12:49.893" v="2646"/>
          <ac:picMkLst>
            <pc:docMk/>
            <pc:sldMk cId="271851656" sldId="6030"/>
            <ac:picMk id="69" creationId="{98EEC367-2FD3-324C-5AF4-DE826662C9A1}"/>
          </ac:picMkLst>
        </pc:picChg>
        <pc:picChg chg="add del mod">
          <ac:chgData name="Tino Zishiri" userId="e1a130a7-d8b4-4765-a4d8-07ccb70ad7e3" providerId="ADAL" clId="{03309261-4C28-4E45-88E9-2E10BA58490B}" dt="2024-02-26T18:09:02.043" v="5731" actId="478"/>
          <ac:picMkLst>
            <pc:docMk/>
            <pc:sldMk cId="271851656" sldId="6030"/>
            <ac:picMk id="71" creationId="{4AA1DE82-E420-6CFC-3D9C-37DD5FCE43C8}"/>
          </ac:picMkLst>
        </pc:picChg>
      </pc:sldChg>
      <pc:sldChg chg="addSp delSp modSp new del mod">
        <pc:chgData name="Tino Zishiri" userId="e1a130a7-d8b4-4765-a4d8-07ccb70ad7e3" providerId="ADAL" clId="{03309261-4C28-4E45-88E9-2E10BA58490B}" dt="2024-02-02T11:42:45.903" v="1103" actId="47"/>
        <pc:sldMkLst>
          <pc:docMk/>
          <pc:sldMk cId="2857183954" sldId="6030"/>
        </pc:sldMkLst>
        <pc:spChg chg="del">
          <ac:chgData name="Tino Zishiri" userId="e1a130a7-d8b4-4765-a4d8-07ccb70ad7e3" providerId="ADAL" clId="{03309261-4C28-4E45-88E9-2E10BA58490B}" dt="2024-02-02T11:38:23.658" v="1065" actId="478"/>
          <ac:spMkLst>
            <pc:docMk/>
            <pc:sldMk cId="2857183954" sldId="6030"/>
            <ac:spMk id="3" creationId="{863C6FF1-A9D6-CF89-B060-5749F0D14C10}"/>
          </ac:spMkLst>
        </pc:spChg>
        <pc:spChg chg="mod">
          <ac:chgData name="Tino Zishiri" userId="e1a130a7-d8b4-4765-a4d8-07ccb70ad7e3" providerId="ADAL" clId="{03309261-4C28-4E45-88E9-2E10BA58490B}" dt="2024-02-02T11:37:49.848" v="1059" actId="20577"/>
          <ac:spMkLst>
            <pc:docMk/>
            <pc:sldMk cId="2857183954" sldId="6030"/>
            <ac:spMk id="4" creationId="{C39F7323-0F55-7117-AAAC-4864856AA175}"/>
          </ac:spMkLst>
        </pc:spChg>
        <pc:spChg chg="mod">
          <ac:chgData name="Tino Zishiri" userId="e1a130a7-d8b4-4765-a4d8-07ccb70ad7e3" providerId="ADAL" clId="{03309261-4C28-4E45-88E9-2E10BA58490B}" dt="2024-02-02T11:37:56.633" v="1061" actId="14100"/>
          <ac:spMkLst>
            <pc:docMk/>
            <pc:sldMk cId="2857183954" sldId="6030"/>
            <ac:spMk id="5" creationId="{8EC28AC2-EFE6-A7E5-8116-0B82792E4933}"/>
          </ac:spMkLst>
        </pc:spChg>
        <pc:spChg chg="mod">
          <ac:chgData name="Tino Zishiri" userId="e1a130a7-d8b4-4765-a4d8-07ccb70ad7e3" providerId="ADAL" clId="{03309261-4C28-4E45-88E9-2E10BA58490B}" dt="2024-02-02T11:38:07.093" v="1063" actId="14100"/>
          <ac:spMkLst>
            <pc:docMk/>
            <pc:sldMk cId="2857183954" sldId="6030"/>
            <ac:spMk id="6" creationId="{3D3D2CFE-597D-F74E-EA1F-A863D69FE364}"/>
          </ac:spMkLst>
        </pc:spChg>
        <pc:spChg chg="mod">
          <ac:chgData name="Tino Zishiri" userId="e1a130a7-d8b4-4765-a4d8-07ccb70ad7e3" providerId="ADAL" clId="{03309261-4C28-4E45-88E9-2E10BA58490B}" dt="2024-02-02T11:38:09.663" v="1064" actId="14100"/>
          <ac:spMkLst>
            <pc:docMk/>
            <pc:sldMk cId="2857183954" sldId="6030"/>
            <ac:spMk id="7" creationId="{0EB7E09C-E9E9-0779-A64D-0907025FAFA7}"/>
          </ac:spMkLst>
        </pc:spChg>
        <pc:cxnChg chg="add del mod">
          <ac:chgData name="Tino Zishiri" userId="e1a130a7-d8b4-4765-a4d8-07ccb70ad7e3" providerId="ADAL" clId="{03309261-4C28-4E45-88E9-2E10BA58490B}" dt="2024-02-02T11:38:53.303" v="1067" actId="11529"/>
          <ac:cxnSpMkLst>
            <pc:docMk/>
            <pc:sldMk cId="2857183954" sldId="6030"/>
            <ac:cxnSpMk id="17" creationId="{CB579C7C-A873-8E63-3D4B-7CC298CE34D6}"/>
          </ac:cxnSpMkLst>
        </pc:cxnChg>
        <pc:cxnChg chg="add del mod">
          <ac:chgData name="Tino Zishiri" userId="e1a130a7-d8b4-4765-a4d8-07ccb70ad7e3" providerId="ADAL" clId="{03309261-4C28-4E45-88E9-2E10BA58490B}" dt="2024-02-02T11:41:14.662" v="1089" actId="478"/>
          <ac:cxnSpMkLst>
            <pc:docMk/>
            <pc:sldMk cId="2857183954" sldId="6030"/>
            <ac:cxnSpMk id="19" creationId="{B6A22464-EE21-8798-9D1F-F3A7021EFCA5}"/>
          </ac:cxnSpMkLst>
        </pc:cxnChg>
        <pc:cxnChg chg="add del mod">
          <ac:chgData name="Tino Zishiri" userId="e1a130a7-d8b4-4765-a4d8-07ccb70ad7e3" providerId="ADAL" clId="{03309261-4C28-4E45-88E9-2E10BA58490B}" dt="2024-02-02T11:41:26.829" v="1093" actId="478"/>
          <ac:cxnSpMkLst>
            <pc:docMk/>
            <pc:sldMk cId="2857183954" sldId="6030"/>
            <ac:cxnSpMk id="20" creationId="{0135B313-CE9E-B39B-0F88-78F38015D027}"/>
          </ac:cxnSpMkLst>
        </pc:cxnChg>
        <pc:cxnChg chg="add mod">
          <ac:chgData name="Tino Zishiri" userId="e1a130a7-d8b4-4765-a4d8-07ccb70ad7e3" providerId="ADAL" clId="{03309261-4C28-4E45-88E9-2E10BA58490B}" dt="2024-02-02T11:41:46.095" v="1099" actId="1076"/>
          <ac:cxnSpMkLst>
            <pc:docMk/>
            <pc:sldMk cId="2857183954" sldId="6030"/>
            <ac:cxnSpMk id="31" creationId="{A791E027-6CA7-DDFC-70CB-E730B5E273C3}"/>
          </ac:cxnSpMkLst>
        </pc:cxnChg>
        <pc:cxnChg chg="add mod">
          <ac:chgData name="Tino Zishiri" userId="e1a130a7-d8b4-4765-a4d8-07ccb70ad7e3" providerId="ADAL" clId="{03309261-4C28-4E45-88E9-2E10BA58490B}" dt="2024-02-02T11:41:41.097" v="1098" actId="1076"/>
          <ac:cxnSpMkLst>
            <pc:docMk/>
            <pc:sldMk cId="2857183954" sldId="6030"/>
            <ac:cxnSpMk id="32" creationId="{26868226-8BD8-7D38-F14F-590A64054FED}"/>
          </ac:cxnSpMkLst>
        </pc:cxnChg>
        <pc:cxnChg chg="add mod">
          <ac:chgData name="Tino Zishiri" userId="e1a130a7-d8b4-4765-a4d8-07ccb70ad7e3" providerId="ADAL" clId="{03309261-4C28-4E45-88E9-2E10BA58490B}" dt="2024-02-02T11:42:13.206" v="1102" actId="1076"/>
          <ac:cxnSpMkLst>
            <pc:docMk/>
            <pc:sldMk cId="2857183954" sldId="6030"/>
            <ac:cxnSpMk id="35" creationId="{E18EDCAD-87C2-FC3F-AB37-CB07B44FA147}"/>
          </ac:cxnSpMkLst>
        </pc:cxnChg>
      </pc:sldChg>
      <pc:sldChg chg="add del">
        <pc:chgData name="Tino Zishiri" userId="e1a130a7-d8b4-4765-a4d8-07ccb70ad7e3" providerId="ADAL" clId="{03309261-4C28-4E45-88E9-2E10BA58490B}" dt="2024-02-02T13:10:40.438" v="1646"/>
        <pc:sldMkLst>
          <pc:docMk/>
          <pc:sldMk cId="1299461561" sldId="6031"/>
        </pc:sldMkLst>
      </pc:sldChg>
      <pc:sldChg chg="addSp delSp modSp add mod ord addAnim delAnim modAnim modNotesTx">
        <pc:chgData name="Tino Zishiri" userId="e1a130a7-d8b4-4765-a4d8-07ccb70ad7e3" providerId="ADAL" clId="{03309261-4C28-4E45-88E9-2E10BA58490B}" dt="2024-03-16T15:51:24.928" v="6490" actId="20577"/>
        <pc:sldMkLst>
          <pc:docMk/>
          <pc:sldMk cId="1566900937" sldId="6031"/>
        </pc:sldMkLst>
        <pc:spChg chg="mod">
          <ac:chgData name="Tino Zishiri" userId="e1a130a7-d8b4-4765-a4d8-07ccb70ad7e3" providerId="ADAL" clId="{03309261-4C28-4E45-88E9-2E10BA58490B}" dt="2024-02-02T15:52:38.178" v="2353" actId="20577"/>
          <ac:spMkLst>
            <pc:docMk/>
            <pc:sldMk cId="1566900937" sldId="6031"/>
            <ac:spMk id="2" creationId="{2D93ACD4-DBC8-35B3-73DA-5B6F7B96F777}"/>
          </ac:spMkLst>
        </pc:spChg>
        <pc:spChg chg="del">
          <ac:chgData name="Tino Zishiri" userId="e1a130a7-d8b4-4765-a4d8-07ccb70ad7e3" providerId="ADAL" clId="{03309261-4C28-4E45-88E9-2E10BA58490B}" dt="2024-02-02T13:27:57.660" v="2121" actId="478"/>
          <ac:spMkLst>
            <pc:docMk/>
            <pc:sldMk cId="1566900937" sldId="6031"/>
            <ac:spMk id="3" creationId="{EF34846B-D09B-B1E9-B43B-17DCC69145A4}"/>
          </ac:spMkLst>
        </pc:spChg>
        <pc:spChg chg="mod">
          <ac:chgData name="Tino Zishiri" userId="e1a130a7-d8b4-4765-a4d8-07ccb70ad7e3" providerId="ADAL" clId="{03309261-4C28-4E45-88E9-2E10BA58490B}" dt="2024-02-28T09:58:42.891" v="5917" actId="20577"/>
          <ac:spMkLst>
            <pc:docMk/>
            <pc:sldMk cId="1566900937" sldId="6031"/>
            <ac:spMk id="4" creationId="{1A9E8405-4FE5-2451-8AE0-C8E4C96CDC25}"/>
          </ac:spMkLst>
        </pc:spChg>
        <pc:spChg chg="add del mod">
          <ac:chgData name="Tino Zishiri" userId="e1a130a7-d8b4-4765-a4d8-07ccb70ad7e3" providerId="ADAL" clId="{03309261-4C28-4E45-88E9-2E10BA58490B}" dt="2024-02-02T17:30:13.104" v="3155" actId="478"/>
          <ac:spMkLst>
            <pc:docMk/>
            <pc:sldMk cId="1566900937" sldId="6031"/>
            <ac:spMk id="7" creationId="{710534DF-AE81-4BCB-6A2F-47B0940453F7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10" creationId="{E5694730-908A-9C8D-5E0B-C11C53DF06B0}"/>
          </ac:spMkLst>
        </pc:spChg>
        <pc:spChg chg="mod">
          <ac:chgData name="Tino Zishiri" userId="e1a130a7-d8b4-4765-a4d8-07ccb70ad7e3" providerId="ADAL" clId="{03309261-4C28-4E45-88E9-2E10BA58490B}" dt="2024-02-23T17:56:33.854" v="5280" actId="164"/>
          <ac:spMkLst>
            <pc:docMk/>
            <pc:sldMk cId="1566900937" sldId="6031"/>
            <ac:spMk id="12" creationId="{4BF72E28-0617-C79B-33C2-D8AD95697001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14" creationId="{17A1B0C9-C006-7275-7D96-5508F0A1F42D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16" creationId="{91A453F4-C372-3BE3-4C64-8F5874A90644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17" creationId="{9295F807-4658-1D4E-6C26-7964724FA8CB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19" creationId="{20596F25-CDE0-48C3-13D1-3B0F318A46E7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20" creationId="{AB7D0584-E9E5-0995-2CFE-6E42FBCE263A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22" creationId="{23A8C0DC-A2E7-DC57-CA4C-7CE0EC8C0A4B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23" creationId="{295AC432-547B-F943-5B96-75E3B6DDA222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25" creationId="{1A2FD61E-E23A-FE16-F97A-8CF392249D1C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26" creationId="{98E0F28B-9D36-DD86-BF6B-61D29C1D97C9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28" creationId="{25B3465C-B27C-B10E-7D6B-5ABAADBA2013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29" creationId="{886F7B6D-7191-4A86-2180-3A7C7A0A818A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31" creationId="{6BC1F24B-6E33-4D58-FDA6-0C16D8806B29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32" creationId="{52A40122-A82B-4A7F-CEBD-C55ECF941D99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34" creationId="{8A13FC3F-F8DB-DDBB-E80A-3ABBE8C96EE0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35" creationId="{733FA097-A389-BC5D-4393-1BC0D1C191C8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37" creationId="{9018EFE7-50D0-0B84-0247-441EE267FE4E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38" creationId="{3C0D35C0-573C-1739-964F-A00E8EEB3BC6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40" creationId="{2B00EAEE-8A72-CC5A-1E85-EA8130FF52F1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41" creationId="{767056B3-48A8-9BC2-E8B5-B97C9F22D192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43" creationId="{96374654-F8CB-5B32-7E49-C484E734E19A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44" creationId="{27866135-1AA2-C844-7F6E-F3257D7A56F7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46" creationId="{20A9BDEA-E208-C2AA-CF3B-C5083CD96A04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47" creationId="{883FE55D-AC12-93BB-B479-57488F5C98D6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49" creationId="{D829F184-FCED-EB85-30E5-219ABD4B6E78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50" creationId="{54D79270-A6EF-9ABA-ED96-4C14F325710B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52" creationId="{9A6D292F-2BA9-DDE6-CB9C-E25FEB896483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53" creationId="{E72B04CC-E7A0-CAF1-5A94-06DC2B2D4D9A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55" creationId="{97BC5E14-443D-F1EC-09AA-8C368FCD94B6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56" creationId="{C048786C-BAAC-082B-D605-9B3DF80BC223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58" creationId="{8F2CB2DE-4B10-BBC1-639A-FB0B7B945172}"/>
          </ac:spMkLst>
        </pc:spChg>
        <pc:spChg chg="mod">
          <ac:chgData name="Tino Zishiri" userId="e1a130a7-d8b4-4765-a4d8-07ccb70ad7e3" providerId="ADAL" clId="{03309261-4C28-4E45-88E9-2E10BA58490B}" dt="2024-02-02T15:24:45.184" v="2136"/>
          <ac:spMkLst>
            <pc:docMk/>
            <pc:sldMk cId="1566900937" sldId="6031"/>
            <ac:spMk id="59" creationId="{745E9797-B333-8989-A6EA-8BF3D8037280}"/>
          </ac:spMkLst>
        </pc:spChg>
        <pc:spChg chg="add mod">
          <ac:chgData name="Tino Zishiri" userId="e1a130a7-d8b4-4765-a4d8-07ccb70ad7e3" providerId="ADAL" clId="{03309261-4C28-4E45-88E9-2E10BA58490B}" dt="2024-02-02T15:24:55.488" v="2139" actId="1076"/>
          <ac:spMkLst>
            <pc:docMk/>
            <pc:sldMk cId="1566900937" sldId="6031"/>
            <ac:spMk id="87" creationId="{72AF47E7-26E2-1027-CFF0-1A35554BEA24}"/>
          </ac:spMkLst>
        </pc:spChg>
        <pc:spChg chg="add mod">
          <ac:chgData name="Tino Zishiri" userId="e1a130a7-d8b4-4765-a4d8-07ccb70ad7e3" providerId="ADAL" clId="{03309261-4C28-4E45-88E9-2E10BA58490B}" dt="2024-02-02T15:24:55.488" v="2139" actId="1076"/>
          <ac:spMkLst>
            <pc:docMk/>
            <pc:sldMk cId="1566900937" sldId="6031"/>
            <ac:spMk id="103" creationId="{117A8556-E4F3-F9AB-EF86-100F162B85E2}"/>
          </ac:spMkLst>
        </pc:spChg>
        <pc:spChg chg="add mod">
          <ac:chgData name="Tino Zishiri" userId="e1a130a7-d8b4-4765-a4d8-07ccb70ad7e3" providerId="ADAL" clId="{03309261-4C28-4E45-88E9-2E10BA58490B}" dt="2024-02-02T15:24:55.488" v="2139" actId="1076"/>
          <ac:spMkLst>
            <pc:docMk/>
            <pc:sldMk cId="1566900937" sldId="6031"/>
            <ac:spMk id="119" creationId="{D50011E3-E455-914E-0BFF-6A49F57FB5E4}"/>
          </ac:spMkLst>
        </pc:spChg>
        <pc:spChg chg="add mod">
          <ac:chgData name="Tino Zishiri" userId="e1a130a7-d8b4-4765-a4d8-07ccb70ad7e3" providerId="ADAL" clId="{03309261-4C28-4E45-88E9-2E10BA58490B}" dt="2024-02-02T15:24:55.488" v="2139" actId="1076"/>
          <ac:spMkLst>
            <pc:docMk/>
            <pc:sldMk cId="1566900937" sldId="6031"/>
            <ac:spMk id="123" creationId="{ADF9B1EA-0087-A62C-BCDC-658B34556472}"/>
          </ac:spMkLst>
        </pc:spChg>
        <pc:spChg chg="mod">
          <ac:chgData name="Tino Zishiri" userId="e1a130a7-d8b4-4765-a4d8-07ccb70ad7e3" providerId="ADAL" clId="{03309261-4C28-4E45-88E9-2E10BA58490B}" dt="2024-02-26T18:09:48.358" v="5739"/>
          <ac:spMkLst>
            <pc:docMk/>
            <pc:sldMk cId="1566900937" sldId="6031"/>
            <ac:spMk id="130" creationId="{86972C21-7263-DA2B-2260-58C6C4893459}"/>
          </ac:spMkLst>
        </pc:s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6" creationId="{8D5EA1FA-F0AD-E693-0AA3-4C91449A91E3}"/>
          </ac:grpSpMkLst>
        </pc:grpChg>
        <pc:grpChg chg="add mod">
          <ac:chgData name="Tino Zishiri" userId="e1a130a7-d8b4-4765-a4d8-07ccb70ad7e3" providerId="ADAL" clId="{03309261-4C28-4E45-88E9-2E10BA58490B}" dt="2024-02-23T17:56:33.854" v="5280" actId="164"/>
          <ac:grpSpMkLst>
            <pc:docMk/>
            <pc:sldMk cId="1566900937" sldId="6031"/>
            <ac:grpSpMk id="7" creationId="{10833D09-A6AA-ADF1-DD90-DA269D7C422B}"/>
          </ac:grpSpMkLst>
        </pc:grpChg>
        <pc:grpChg chg="add mod">
          <ac:chgData name="Tino Zishiri" userId="e1a130a7-d8b4-4765-a4d8-07ccb70ad7e3" providerId="ADAL" clId="{03309261-4C28-4E45-88E9-2E10BA58490B}" dt="2024-02-26T18:09:48.358" v="5739"/>
          <ac:grpSpMkLst>
            <pc:docMk/>
            <pc:sldMk cId="1566900937" sldId="6031"/>
            <ac:grpSpMk id="7" creationId="{60F2327F-323D-5295-1AF5-0EB6E628CF77}"/>
          </ac:grpSpMkLst>
        </pc:grpChg>
        <pc:grpChg chg="add del mod">
          <ac:chgData name="Tino Zishiri" userId="e1a130a7-d8b4-4765-a4d8-07ccb70ad7e3" providerId="ADAL" clId="{03309261-4C28-4E45-88E9-2E10BA58490B}" dt="2024-02-26T18:09:44.736" v="5738" actId="478"/>
          <ac:grpSpMkLst>
            <pc:docMk/>
            <pc:sldMk cId="1566900937" sldId="6031"/>
            <ac:grpSpMk id="9" creationId="{7DBA170E-9102-4866-D190-89DF92D5BFED}"/>
          </ac:grpSpMkLst>
        </pc:grpChg>
        <pc:grpChg chg="mod">
          <ac:chgData name="Tino Zishiri" userId="e1a130a7-d8b4-4765-a4d8-07ccb70ad7e3" providerId="ADAL" clId="{03309261-4C28-4E45-88E9-2E10BA58490B}" dt="2024-02-23T17:57:09.183" v="5284" actId="164"/>
          <ac:grpSpMkLst>
            <pc:docMk/>
            <pc:sldMk cId="1566900937" sldId="6031"/>
            <ac:grpSpMk id="13" creationId="{B04A3069-F05B-A311-904B-4AD5DC8C0325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15" creationId="{21D4DEDD-F29D-3526-B2AA-79CE23B57BF0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18" creationId="{D43A103A-10DB-EF51-F92D-54A6886FC49B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21" creationId="{1507DFDA-823F-047A-D9AB-767469DA6EAC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24" creationId="{05F02964-20DF-A9AD-28FA-696E3357B39F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27" creationId="{7804F18C-BAB0-2330-AB01-5B4C767D9700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30" creationId="{8C31BA6E-A574-6FB6-6C36-3E30EA715D29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33" creationId="{C1B20AAF-49AD-B3CE-EEAC-EDCC40A39A5E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36" creationId="{B4723F34-956E-163D-C06A-BAC470E0EE1C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39" creationId="{332315A0-2680-0054-0EC5-D32144E674C3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42" creationId="{DC5A42F8-9B8D-8387-8A86-9D8CE89DB183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45" creationId="{8770E18D-9221-BD6E-C738-6FEFC261F9F9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48" creationId="{1F412337-6F2A-4E0A-9623-AF2A83B3DB89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51" creationId="{55C17B89-EDA4-EAAB-F72F-16F3B7F60FD9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54" creationId="{424AC49A-0F1D-B2E6-FE6B-59181D594350}"/>
          </ac:grpSpMkLst>
        </pc:grpChg>
        <pc:grpChg chg="add mod">
          <ac:chgData name="Tino Zishiri" userId="e1a130a7-d8b4-4765-a4d8-07ccb70ad7e3" providerId="ADAL" clId="{03309261-4C28-4E45-88E9-2E10BA58490B}" dt="2024-02-02T15:24:55.488" v="2139" actId="1076"/>
          <ac:grpSpMkLst>
            <pc:docMk/>
            <pc:sldMk cId="1566900937" sldId="6031"/>
            <ac:grpSpMk id="57" creationId="{53B70CFF-A0EE-69C2-B20F-7ED698692B4F}"/>
          </ac:grpSpMkLst>
        </pc:grpChg>
        <pc:grpChg chg="mod">
          <ac:chgData name="Tino Zishiri" userId="e1a130a7-d8b4-4765-a4d8-07ccb70ad7e3" providerId="ADAL" clId="{03309261-4C28-4E45-88E9-2E10BA58490B}" dt="2024-02-26T18:09:48.358" v="5739"/>
          <ac:grpSpMkLst>
            <pc:docMk/>
            <pc:sldMk cId="1566900937" sldId="6031"/>
            <ac:grpSpMk id="124" creationId="{A3AAC252-3372-115B-EF79-2202C532F8E2}"/>
          </ac:grpSpMkLst>
        </pc:grpChg>
        <pc:grpChg chg="mod">
          <ac:chgData name="Tino Zishiri" userId="e1a130a7-d8b4-4765-a4d8-07ccb70ad7e3" providerId="ADAL" clId="{03309261-4C28-4E45-88E9-2E10BA58490B}" dt="2024-02-26T18:09:48.358" v="5739"/>
          <ac:grpSpMkLst>
            <pc:docMk/>
            <pc:sldMk cId="1566900937" sldId="6031"/>
            <ac:grpSpMk id="128" creationId="{08CD04FC-A612-4FBD-C290-68F1C67D9FB6}"/>
          </ac:grpSpMkLst>
        </pc:grp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3" creationId="{68D4DEF1-CDB6-A02A-CE8C-8E382DCB752D}"/>
          </ac:picMkLst>
        </pc:picChg>
        <pc:picChg chg="mod">
          <ac:chgData name="Tino Zishiri" userId="e1a130a7-d8b4-4765-a4d8-07ccb70ad7e3" providerId="ADAL" clId="{03309261-4C28-4E45-88E9-2E10BA58490B}" dt="2024-02-23T17:56:33.854" v="5280" actId="164"/>
          <ac:picMkLst>
            <pc:docMk/>
            <pc:sldMk cId="1566900937" sldId="6031"/>
            <ac:picMk id="8" creationId="{5B1AEBD1-8DA0-0B71-E06B-D8F3CDDC7645}"/>
          </ac:picMkLst>
        </pc:picChg>
        <pc:picChg chg="add del mod">
          <ac:chgData name="Tino Zishiri" userId="e1a130a7-d8b4-4765-a4d8-07ccb70ad7e3" providerId="ADAL" clId="{03309261-4C28-4E45-88E9-2E10BA58490B}" dt="2024-02-02T15:24:23.792" v="2135" actId="478"/>
          <ac:picMkLst>
            <pc:docMk/>
            <pc:sldMk cId="1566900937" sldId="6031"/>
            <ac:picMk id="9" creationId="{AB182FEA-52B3-6B47-7758-EDB75AC67E86}"/>
          </ac:picMkLst>
        </pc:picChg>
        <pc:picChg chg="mod">
          <ac:chgData name="Tino Zishiri" userId="e1a130a7-d8b4-4765-a4d8-07ccb70ad7e3" providerId="ADAL" clId="{03309261-4C28-4E45-88E9-2E10BA58490B}" dt="2024-02-23T17:57:09.183" v="5284" actId="164"/>
          <ac:picMkLst>
            <pc:docMk/>
            <pc:sldMk cId="1566900937" sldId="6031"/>
            <ac:picMk id="11" creationId="{FBC8D04A-4CE6-010F-607C-C6B31771A162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60" creationId="{67846F15-36B4-B5A7-07F3-B9E204B355B9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61" creationId="{EDFA1A02-BB7B-F0A7-5DBB-C85DF8FEF2A2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62" creationId="{AABBEFB1-F8A6-C1B7-DCE6-37AC4EED8460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63" creationId="{8F986A2E-CDCC-BC01-F771-BFE1074FD4A9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64" creationId="{0DEBC1B3-F437-B68E-19D5-53BA6C743687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65" creationId="{817B7E0A-6543-88E4-8E60-40EF73970A96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66" creationId="{E7B793A5-5248-D14E-32B2-7EA79B4E5F7A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67" creationId="{B4F4D70E-8EC3-543B-57AF-D00514EA46DC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68" creationId="{FBE911B6-4AEC-5A6D-30EF-CF6314841C8B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69" creationId="{DABF5DBE-82E5-E965-E28A-324FC612A221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70" creationId="{D5003C93-4A0B-12E9-6459-D55126B05B67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71" creationId="{C783D34E-E7C4-1CB6-E772-AAF5B00DCC59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72" creationId="{5F1710D0-B75B-530B-067C-11B7DB8BCD14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73" creationId="{C7DFDD6B-600B-CF82-9D85-7489B84902CB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74" creationId="{6E0D8F78-D5A5-6B5B-FA46-592D587CB53E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75" creationId="{5BBC53DB-7209-DB1F-FA82-FEE2B246F02D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76" creationId="{FBDEB751-4052-EBA9-E451-6F1447E58F19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77" creationId="{D12207A6-0DA0-BDE4-D801-C72F8D7B9B84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78" creationId="{D7D2FF80-0152-5942-D51A-ABF326700B1C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79" creationId="{55771EAD-285D-2076-E139-6419F86E97B7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80" creationId="{B68684A7-6520-C6D0-32A3-9C81A9614B1C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81" creationId="{BE968BFA-9A6D-F2C6-F7E8-B5A1CD3EC862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82" creationId="{AE160DE2-0F4D-013C-DE1D-84DCD0E139E0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83" creationId="{A99FA5A0-FC1F-E260-5A79-5F1EBD546576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84" creationId="{86A08F92-B4E0-09EE-154E-AB667148E77C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85" creationId="{482856CD-6DC7-87C7-E0FA-A310511495FE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86" creationId="{B2D65638-9C4F-3E03-221B-55B8898DF10B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89" creationId="{16567AE9-23CF-6E64-AD7D-EDD7981D32AF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90" creationId="{3AC0E89A-2D7F-05DA-C09D-918AEE97129C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91" creationId="{4213A8E6-8A68-4E07-9892-DC67A9449329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92" creationId="{4F68A7F7-A15B-B694-67F4-618FF3DC15A8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93" creationId="{F0E76594-3CEA-282C-F7AC-681BCDD800FC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94" creationId="{47977137-9D3E-C4DD-F512-A93185467BA7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95" creationId="{1F2D5477-90A0-7A91-2C42-89ECCA4566D7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96" creationId="{52A0BA5C-3E6A-5802-19D2-6E1DDF73D1D1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97" creationId="{DDFB3E99-4038-8635-A7BD-4A1F8703A557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98" creationId="{6BA4C4EB-7AA0-2ABC-8154-71B93085D5AC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99" creationId="{BC3E0999-A7F3-3E5E-5C0E-4DCDE0F26BF0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00" creationId="{8F982055-5D28-2F59-5DD7-CC8F68B1A257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01" creationId="{EEA27C94-5434-1F83-BBC0-6AC1272FCDBC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02" creationId="{B4094A86-B23F-B01E-87E7-275DE61E77B0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05" creationId="{0F5C59AE-FBFF-9139-243A-689766970CED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06" creationId="{8A8DC5CE-636D-BF98-F6EE-9629AB45D44A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07" creationId="{6538B2A3-D90C-CABE-D29F-3F0DC93B07A7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08" creationId="{DFAA5902-EF53-DB24-1C28-8E909510B914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09" creationId="{F61FA2DF-F467-693A-7257-77F7C75D9D4F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10" creationId="{0F15CD74-C4EB-423A-6D29-DA76A55537FB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11" creationId="{92BDCAC5-5A27-9AD6-53DD-903F0D29D89A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12" creationId="{4D14369A-530C-2F1F-C6B3-90B766C0A24D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13" creationId="{1F7608E5-9695-2CBB-29BB-2EBA45957923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14" creationId="{3F948256-3516-11A7-B3C3-48D648DC1C7D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15" creationId="{20A3256C-B3B0-1DA4-5A7B-A2F078BCD7C6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16" creationId="{0C75C166-5081-7A81-8107-C31CF97F8A39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17" creationId="{FD0E8822-62B7-6373-306B-C529EA446AAF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18" creationId="{F169A48E-84AD-508E-5393-0E43A78A4FFB}"/>
          </ac:picMkLst>
        </pc:picChg>
        <pc:picChg chg="add mod">
          <ac:chgData name="Tino Zishiri" userId="e1a130a7-d8b4-4765-a4d8-07ccb70ad7e3" providerId="ADAL" clId="{03309261-4C28-4E45-88E9-2E10BA58490B}" dt="2024-02-02T15:24:55.488" v="2139" actId="1076"/>
          <ac:picMkLst>
            <pc:docMk/>
            <pc:sldMk cId="1566900937" sldId="6031"/>
            <ac:picMk id="122" creationId="{82D2E3AA-3F01-D4C9-2EBE-2A173D5ADA30}"/>
          </ac:picMkLst>
        </pc:picChg>
        <pc:picChg chg="mod">
          <ac:chgData name="Tino Zishiri" userId="e1a130a7-d8b4-4765-a4d8-07ccb70ad7e3" providerId="ADAL" clId="{03309261-4C28-4E45-88E9-2E10BA58490B}" dt="2024-02-26T18:09:48.358" v="5739"/>
          <ac:picMkLst>
            <pc:docMk/>
            <pc:sldMk cId="1566900937" sldId="6031"/>
            <ac:picMk id="125" creationId="{159F17A9-9869-655D-7F73-B662C8E22ACE}"/>
          </ac:picMkLst>
        </pc:picChg>
        <pc:picChg chg="add mod">
          <ac:chgData name="Tino Zishiri" userId="e1a130a7-d8b4-4765-a4d8-07ccb70ad7e3" providerId="ADAL" clId="{03309261-4C28-4E45-88E9-2E10BA58490B}" dt="2024-02-23T17:57:09.183" v="5284" actId="164"/>
          <ac:picMkLst>
            <pc:docMk/>
            <pc:sldMk cId="1566900937" sldId="6031"/>
            <ac:picMk id="126" creationId="{B23F8AC1-7A85-E775-908C-5F32BC966F7F}"/>
          </ac:picMkLst>
        </pc:picChg>
        <pc:picChg chg="mod">
          <ac:chgData name="Tino Zishiri" userId="e1a130a7-d8b4-4765-a4d8-07ccb70ad7e3" providerId="ADAL" clId="{03309261-4C28-4E45-88E9-2E10BA58490B}" dt="2024-02-26T18:09:48.358" v="5739"/>
          <ac:picMkLst>
            <pc:docMk/>
            <pc:sldMk cId="1566900937" sldId="6031"/>
            <ac:picMk id="127" creationId="{54B06C20-8B61-17E0-3BF0-42876D34F267}"/>
          </ac:picMkLst>
        </pc:picChg>
        <pc:picChg chg="add del mod">
          <ac:chgData name="Tino Zishiri" userId="e1a130a7-d8b4-4765-a4d8-07ccb70ad7e3" providerId="ADAL" clId="{03309261-4C28-4E45-88E9-2E10BA58490B}" dt="2024-02-02T17:31:21.993" v="3166" actId="478"/>
          <ac:picMkLst>
            <pc:docMk/>
            <pc:sldMk cId="1566900937" sldId="6031"/>
            <ac:picMk id="128" creationId="{D038CBB2-EDFA-2A08-599C-F5704BB0B0C0}"/>
          </ac:picMkLst>
        </pc:picChg>
        <pc:picChg chg="mod">
          <ac:chgData name="Tino Zishiri" userId="e1a130a7-d8b4-4765-a4d8-07ccb70ad7e3" providerId="ADAL" clId="{03309261-4C28-4E45-88E9-2E10BA58490B}" dt="2024-02-26T18:09:48.358" v="5739"/>
          <ac:picMkLst>
            <pc:docMk/>
            <pc:sldMk cId="1566900937" sldId="6031"/>
            <ac:picMk id="129" creationId="{6672AE52-E4B0-DF79-A52F-F50F1F07BE64}"/>
          </ac:picMkLst>
        </pc:picChg>
        <pc:cxnChg chg="add mod">
          <ac:chgData name="Tino Zishiri" userId="e1a130a7-d8b4-4765-a4d8-07ccb70ad7e3" providerId="ADAL" clId="{03309261-4C28-4E45-88E9-2E10BA58490B}" dt="2024-02-02T15:24:55.488" v="2139" actId="1076"/>
          <ac:cxnSpMkLst>
            <pc:docMk/>
            <pc:sldMk cId="1566900937" sldId="6031"/>
            <ac:cxnSpMk id="88" creationId="{9DF803BB-5D5A-A93C-6E3C-A2C2E89B283E}"/>
          </ac:cxnSpMkLst>
        </pc:cxnChg>
        <pc:cxnChg chg="add del mod">
          <ac:chgData name="Tino Zishiri" userId="e1a130a7-d8b4-4765-a4d8-07ccb70ad7e3" providerId="ADAL" clId="{03309261-4C28-4E45-88E9-2E10BA58490B}" dt="2024-02-02T16:55:09.554" v="3085" actId="478"/>
          <ac:cxnSpMkLst>
            <pc:docMk/>
            <pc:sldMk cId="1566900937" sldId="6031"/>
            <ac:cxnSpMk id="104" creationId="{A9D96132-640F-6E11-E753-6374D7BFAB13}"/>
          </ac:cxnSpMkLst>
        </pc:cxnChg>
        <pc:cxnChg chg="add mod">
          <ac:chgData name="Tino Zishiri" userId="e1a130a7-d8b4-4765-a4d8-07ccb70ad7e3" providerId="ADAL" clId="{03309261-4C28-4E45-88E9-2E10BA58490B}" dt="2024-02-02T16:55:09.332" v="3084" actId="14100"/>
          <ac:cxnSpMkLst>
            <pc:docMk/>
            <pc:sldMk cId="1566900937" sldId="6031"/>
            <ac:cxnSpMk id="120" creationId="{12C676B5-F25B-7BAB-728B-BB2F8799EA6B}"/>
          </ac:cxnSpMkLst>
        </pc:cxnChg>
        <pc:cxnChg chg="add mod">
          <ac:chgData name="Tino Zishiri" userId="e1a130a7-d8b4-4765-a4d8-07ccb70ad7e3" providerId="ADAL" clId="{03309261-4C28-4E45-88E9-2E10BA58490B}" dt="2024-02-02T15:24:55.488" v="2139" actId="1076"/>
          <ac:cxnSpMkLst>
            <pc:docMk/>
            <pc:sldMk cId="1566900937" sldId="6031"/>
            <ac:cxnSpMk id="121" creationId="{5B9AA874-16D0-9F38-59BC-DF18122C324C}"/>
          </ac:cxnSpMkLst>
        </pc:cxnChg>
      </pc:sldChg>
      <pc:sldChg chg="addSp delSp modSp add mod ord modNotesTx">
        <pc:chgData name="Tino Zishiri" userId="e1a130a7-d8b4-4765-a4d8-07ccb70ad7e3" providerId="ADAL" clId="{03309261-4C28-4E45-88E9-2E10BA58490B}" dt="2024-03-04T16:47:40.879" v="6304" actId="1035"/>
        <pc:sldMkLst>
          <pc:docMk/>
          <pc:sldMk cId="304421643" sldId="6032"/>
        </pc:sldMkLst>
        <pc:spChg chg="mod">
          <ac:chgData name="Tino Zishiri" userId="e1a130a7-d8b4-4765-a4d8-07ccb70ad7e3" providerId="ADAL" clId="{03309261-4C28-4E45-88E9-2E10BA58490B}" dt="2024-02-02T15:52:43.726" v="2368" actId="20577"/>
          <ac:spMkLst>
            <pc:docMk/>
            <pc:sldMk cId="304421643" sldId="6032"/>
            <ac:spMk id="2" creationId="{39EC7ED8-64BA-6090-CC00-BB5374F38A0C}"/>
          </ac:spMkLst>
        </pc:spChg>
        <pc:spChg chg="mod">
          <ac:chgData name="Tino Zishiri" userId="e1a130a7-d8b4-4765-a4d8-07ccb70ad7e3" providerId="ADAL" clId="{03309261-4C28-4E45-88E9-2E10BA58490B}" dt="2024-03-04T16:47:25.701" v="6284" actId="20577"/>
          <ac:spMkLst>
            <pc:docMk/>
            <pc:sldMk cId="304421643" sldId="6032"/>
            <ac:spMk id="4" creationId="{6D7581AD-40ED-C5B6-11A5-8CAC4B133CC1}"/>
          </ac:spMkLst>
        </pc:spChg>
        <pc:spChg chg="del">
          <ac:chgData name="Tino Zishiri" userId="e1a130a7-d8b4-4765-a4d8-07ccb70ad7e3" providerId="ADAL" clId="{03309261-4C28-4E45-88E9-2E10BA58490B}" dt="2024-02-02T16:48:11.110" v="3054" actId="478"/>
          <ac:spMkLst>
            <pc:docMk/>
            <pc:sldMk cId="304421643" sldId="6032"/>
            <ac:spMk id="7" creationId="{ED92C121-F929-B716-A930-93AE02F86A34}"/>
          </ac:spMkLst>
        </pc:spChg>
        <pc:spChg chg="mod">
          <ac:chgData name="Tino Zishiri" userId="e1a130a7-d8b4-4765-a4d8-07ccb70ad7e3" providerId="ADAL" clId="{03309261-4C28-4E45-88E9-2E10BA58490B}" dt="2024-02-02T15:38:26.163" v="2295" actId="20577"/>
          <ac:spMkLst>
            <pc:docMk/>
            <pc:sldMk cId="304421643" sldId="6032"/>
            <ac:spMk id="8" creationId="{269AEA59-6B63-172D-B4E7-41247F8B3613}"/>
          </ac:spMkLst>
        </pc:spChg>
        <pc:spChg chg="del">
          <ac:chgData name="Tino Zishiri" userId="e1a130a7-d8b4-4765-a4d8-07ccb70ad7e3" providerId="ADAL" clId="{03309261-4C28-4E45-88E9-2E10BA58490B}" dt="2024-02-02T15:36:16.236" v="2259" actId="478"/>
          <ac:spMkLst>
            <pc:docMk/>
            <pc:sldMk cId="304421643" sldId="6032"/>
            <ac:spMk id="13" creationId="{DF8BBE33-9765-F4B5-9AEA-2A693607644B}"/>
          </ac:spMkLst>
        </pc:spChg>
        <pc:spChg chg="mod">
          <ac:chgData name="Tino Zishiri" userId="e1a130a7-d8b4-4765-a4d8-07ccb70ad7e3" providerId="ADAL" clId="{03309261-4C28-4E45-88E9-2E10BA58490B}" dt="2024-02-02T15:52:00.923" v="2341"/>
          <ac:spMkLst>
            <pc:docMk/>
            <pc:sldMk cId="304421643" sldId="6032"/>
            <ac:spMk id="20" creationId="{58535026-D262-F60C-8D49-87B426AAD972}"/>
          </ac:spMkLst>
        </pc:spChg>
        <pc:spChg chg="add del mod">
          <ac:chgData name="Tino Zishiri" userId="e1a130a7-d8b4-4765-a4d8-07ccb70ad7e3" providerId="ADAL" clId="{03309261-4C28-4E45-88E9-2E10BA58490B}" dt="2024-02-02T16:48:59.172" v="3061" actId="478"/>
          <ac:spMkLst>
            <pc:docMk/>
            <pc:sldMk cId="304421643" sldId="6032"/>
            <ac:spMk id="23" creationId="{830188F3-6A65-82BE-5C64-5A3EC8CA547E}"/>
          </ac:spMkLst>
        </pc:spChg>
        <pc:grpChg chg="add del mod ord">
          <ac:chgData name="Tino Zishiri" userId="e1a130a7-d8b4-4765-a4d8-07ccb70ad7e3" providerId="ADAL" clId="{03309261-4C28-4E45-88E9-2E10BA58490B}" dt="2024-02-02T15:51:49.176" v="2336" actId="478"/>
          <ac:grpSpMkLst>
            <pc:docMk/>
            <pc:sldMk cId="304421643" sldId="6032"/>
            <ac:grpSpMk id="3" creationId="{061DD1B4-637D-5556-C8ED-6AC40A1069DB}"/>
          </ac:grpSpMkLst>
        </pc:grpChg>
        <pc:grpChg chg="add del mod">
          <ac:chgData name="Tino Zishiri" userId="e1a130a7-d8b4-4765-a4d8-07ccb70ad7e3" providerId="ADAL" clId="{03309261-4C28-4E45-88E9-2E10BA58490B}" dt="2024-02-02T16:48:50.473" v="3056" actId="478"/>
          <ac:grpSpMkLst>
            <pc:docMk/>
            <pc:sldMk cId="304421643" sldId="6032"/>
            <ac:grpSpMk id="18" creationId="{569EB21C-0B0D-57EA-9D2E-DD7DC7FE2896}"/>
          </ac:grpSpMkLst>
        </pc:grpChg>
        <pc:picChg chg="mod">
          <ac:chgData name="Tino Zishiri" userId="e1a130a7-d8b4-4765-a4d8-07ccb70ad7e3" providerId="ADAL" clId="{03309261-4C28-4E45-88E9-2E10BA58490B}" dt="2024-02-02T15:36:26.604" v="2261"/>
          <ac:picMkLst>
            <pc:docMk/>
            <pc:sldMk cId="304421643" sldId="6032"/>
            <ac:picMk id="6" creationId="{517FEF45-4453-FDC4-F43C-2380EB149AAD}"/>
          </ac:picMkLst>
        </pc:picChg>
        <pc:picChg chg="del">
          <ac:chgData name="Tino Zishiri" userId="e1a130a7-d8b4-4765-a4d8-07ccb70ad7e3" providerId="ADAL" clId="{03309261-4C28-4E45-88E9-2E10BA58490B}" dt="2024-02-02T15:36:15.033" v="2258" actId="478"/>
          <ac:picMkLst>
            <pc:docMk/>
            <pc:sldMk cId="304421643" sldId="6032"/>
            <ac:picMk id="9" creationId="{EBCDA6BD-559F-E9CA-D609-36B2C441B8D8}"/>
          </ac:picMkLst>
        </pc:picChg>
        <pc:picChg chg="add del mod">
          <ac:chgData name="Tino Zishiri" userId="e1a130a7-d8b4-4765-a4d8-07ccb70ad7e3" providerId="ADAL" clId="{03309261-4C28-4E45-88E9-2E10BA58490B}" dt="2024-02-02T15:51:49.950" v="2337" actId="478"/>
          <ac:picMkLst>
            <pc:docMk/>
            <pc:sldMk cId="304421643" sldId="6032"/>
            <ac:picMk id="10" creationId="{CC11B0D2-E3DE-9F71-FA28-4F73AB73535E}"/>
          </ac:picMkLst>
        </pc:picChg>
        <pc:picChg chg="add del mod">
          <ac:chgData name="Tino Zishiri" userId="e1a130a7-d8b4-4765-a4d8-07ccb70ad7e3" providerId="ADAL" clId="{03309261-4C28-4E45-88E9-2E10BA58490B}" dt="2024-02-02T15:51:50.625" v="2338" actId="478"/>
          <ac:picMkLst>
            <pc:docMk/>
            <pc:sldMk cId="304421643" sldId="6032"/>
            <ac:picMk id="12" creationId="{C9004812-E070-0E91-BFC2-99DE994B8A66}"/>
          </ac:picMkLst>
        </pc:picChg>
        <pc:picChg chg="add del mod">
          <ac:chgData name="Tino Zishiri" userId="e1a130a7-d8b4-4765-a4d8-07ccb70ad7e3" providerId="ADAL" clId="{03309261-4C28-4E45-88E9-2E10BA58490B}" dt="2024-02-02T15:51:51.477" v="2339" actId="478"/>
          <ac:picMkLst>
            <pc:docMk/>
            <pc:sldMk cId="304421643" sldId="6032"/>
            <ac:picMk id="15" creationId="{6D6FCA31-1EE5-63B4-CDBD-9A9FA3BC7896}"/>
          </ac:picMkLst>
        </pc:picChg>
        <pc:picChg chg="add del mod">
          <ac:chgData name="Tino Zishiri" userId="e1a130a7-d8b4-4765-a4d8-07ccb70ad7e3" providerId="ADAL" clId="{03309261-4C28-4E45-88E9-2E10BA58490B}" dt="2024-02-02T16:48:08.764" v="3053" actId="478"/>
          <ac:picMkLst>
            <pc:docMk/>
            <pc:sldMk cId="304421643" sldId="6032"/>
            <ac:picMk id="16" creationId="{B50C452A-6E52-69E9-2DF1-384C7A5E481A}"/>
          </ac:picMkLst>
        </pc:picChg>
        <pc:picChg chg="add del mod">
          <ac:chgData name="Tino Zishiri" userId="e1a130a7-d8b4-4765-a4d8-07ccb70ad7e3" providerId="ADAL" clId="{03309261-4C28-4E45-88E9-2E10BA58490B}" dt="2024-02-02T16:48:51.800" v="3057" actId="478"/>
          <ac:picMkLst>
            <pc:docMk/>
            <pc:sldMk cId="304421643" sldId="6032"/>
            <ac:picMk id="17" creationId="{F6BBF008-43AE-D596-C238-9F483C45A06A}"/>
          </ac:picMkLst>
        </pc:picChg>
        <pc:picChg chg="mod">
          <ac:chgData name="Tino Zishiri" userId="e1a130a7-d8b4-4765-a4d8-07ccb70ad7e3" providerId="ADAL" clId="{03309261-4C28-4E45-88E9-2E10BA58490B}" dt="2024-02-02T15:52:00.923" v="2341"/>
          <ac:picMkLst>
            <pc:docMk/>
            <pc:sldMk cId="304421643" sldId="6032"/>
            <ac:picMk id="19" creationId="{089226E8-DEB0-9555-9ECF-D7D21F0781CA}"/>
          </ac:picMkLst>
        </pc:picChg>
        <pc:picChg chg="add del mod">
          <ac:chgData name="Tino Zishiri" userId="e1a130a7-d8b4-4765-a4d8-07ccb70ad7e3" providerId="ADAL" clId="{03309261-4C28-4E45-88E9-2E10BA58490B}" dt="2024-02-02T16:48:56.300" v="3059" actId="478"/>
          <ac:picMkLst>
            <pc:docMk/>
            <pc:sldMk cId="304421643" sldId="6032"/>
            <ac:picMk id="21" creationId="{1B30174F-6099-AD7D-B87C-D172FCBBF37E}"/>
          </ac:picMkLst>
        </pc:picChg>
        <pc:picChg chg="add mod">
          <ac:chgData name="Tino Zishiri" userId="e1a130a7-d8b4-4765-a4d8-07ccb70ad7e3" providerId="ADAL" clId="{03309261-4C28-4E45-88E9-2E10BA58490B}" dt="2024-03-04T16:47:40.879" v="6304" actId="1035"/>
          <ac:picMkLst>
            <pc:docMk/>
            <pc:sldMk cId="304421643" sldId="6032"/>
            <ac:picMk id="25" creationId="{2715DDED-25E7-B564-F2D0-FEC4ABB4703F}"/>
          </ac:picMkLst>
        </pc:picChg>
        <pc:picChg chg="add mod">
          <ac:chgData name="Tino Zishiri" userId="e1a130a7-d8b4-4765-a4d8-07ccb70ad7e3" providerId="ADAL" clId="{03309261-4C28-4E45-88E9-2E10BA58490B}" dt="2024-03-04T16:47:40.879" v="6304" actId="1035"/>
          <ac:picMkLst>
            <pc:docMk/>
            <pc:sldMk cId="304421643" sldId="6032"/>
            <ac:picMk id="27" creationId="{13460936-0045-BFAD-4358-F87ABC4C6143}"/>
          </ac:picMkLst>
        </pc:picChg>
        <pc:picChg chg="add mod">
          <ac:chgData name="Tino Zishiri" userId="e1a130a7-d8b4-4765-a4d8-07ccb70ad7e3" providerId="ADAL" clId="{03309261-4C28-4E45-88E9-2E10BA58490B}" dt="2024-03-04T16:47:40.879" v="6304" actId="1035"/>
          <ac:picMkLst>
            <pc:docMk/>
            <pc:sldMk cId="304421643" sldId="6032"/>
            <ac:picMk id="29" creationId="{B0EEFC0D-65A0-8517-3833-7DFB5A946D6D}"/>
          </ac:picMkLst>
        </pc:picChg>
      </pc:sldChg>
      <pc:sldChg chg="addSp delSp modSp add mod ord">
        <pc:chgData name="Tino Zishiri" userId="e1a130a7-d8b4-4765-a4d8-07ccb70ad7e3" providerId="ADAL" clId="{03309261-4C28-4E45-88E9-2E10BA58490B}" dt="2024-03-04T16:47:59.767" v="6328" actId="20577"/>
        <pc:sldMkLst>
          <pc:docMk/>
          <pc:sldMk cId="4280524611" sldId="6033"/>
        </pc:sldMkLst>
        <pc:spChg chg="mod">
          <ac:chgData name="Tino Zishiri" userId="e1a130a7-d8b4-4765-a4d8-07ccb70ad7e3" providerId="ADAL" clId="{03309261-4C28-4E45-88E9-2E10BA58490B}" dt="2024-02-26T09:59:01.538" v="5466" actId="20577"/>
          <ac:spMkLst>
            <pc:docMk/>
            <pc:sldMk cId="4280524611" sldId="6033"/>
            <ac:spMk id="2" creationId="{47B6689C-57DD-869C-44C0-43FDB5BCE7FA}"/>
          </ac:spMkLst>
        </pc:spChg>
        <pc:spChg chg="mod">
          <ac:chgData name="Tino Zishiri" userId="e1a130a7-d8b4-4765-a4d8-07ccb70ad7e3" providerId="ADAL" clId="{03309261-4C28-4E45-88E9-2E10BA58490B}" dt="2024-03-04T16:47:59.767" v="6328" actId="20577"/>
          <ac:spMkLst>
            <pc:docMk/>
            <pc:sldMk cId="4280524611" sldId="6033"/>
            <ac:spMk id="4" creationId="{4898D6FF-83C7-917A-6B41-6632ECA15A61}"/>
          </ac:spMkLst>
        </pc:spChg>
        <pc:spChg chg="del">
          <ac:chgData name="Tino Zishiri" userId="e1a130a7-d8b4-4765-a4d8-07ccb70ad7e3" providerId="ADAL" clId="{03309261-4C28-4E45-88E9-2E10BA58490B}" dt="2024-02-02T17:24:45.791" v="3136" actId="478"/>
          <ac:spMkLst>
            <pc:docMk/>
            <pc:sldMk cId="4280524611" sldId="6033"/>
            <ac:spMk id="7" creationId="{F1BC3803-2BD3-0DCD-CEF4-7458F6F73195}"/>
          </ac:spMkLst>
        </pc:spChg>
        <pc:spChg chg="mod">
          <ac:chgData name="Tino Zishiri" userId="e1a130a7-d8b4-4765-a4d8-07ccb70ad7e3" providerId="ADAL" clId="{03309261-4C28-4E45-88E9-2E10BA58490B}" dt="2024-02-09T17:10:07.952" v="3948" actId="1076"/>
          <ac:spMkLst>
            <pc:docMk/>
            <pc:sldMk cId="4280524611" sldId="6033"/>
            <ac:spMk id="8" creationId="{A5D25CAD-77D5-409F-1FF0-E54A5A3CDAAC}"/>
          </ac:spMkLst>
        </pc:spChg>
        <pc:spChg chg="add del mod">
          <ac:chgData name="Tino Zishiri" userId="e1a130a7-d8b4-4765-a4d8-07ccb70ad7e3" providerId="ADAL" clId="{03309261-4C28-4E45-88E9-2E10BA58490B}" dt="2024-02-02T17:25:06.153" v="3137" actId="478"/>
          <ac:spMkLst>
            <pc:docMk/>
            <pc:sldMk cId="4280524611" sldId="6033"/>
            <ac:spMk id="11" creationId="{E8B06E93-E3E9-F4AD-5A02-C32195580B59}"/>
          </ac:spMkLst>
        </pc:spChg>
        <pc:grpChg chg="del">
          <ac:chgData name="Tino Zishiri" userId="e1a130a7-d8b4-4765-a4d8-07ccb70ad7e3" providerId="ADAL" clId="{03309261-4C28-4E45-88E9-2E10BA58490B}" dt="2024-02-26T09:58:54.472" v="5463" actId="478"/>
          <ac:grpSpMkLst>
            <pc:docMk/>
            <pc:sldMk cId="4280524611" sldId="6033"/>
            <ac:grpSpMk id="3" creationId="{8F381C59-F2DD-E290-B2FE-6FBDF636D11C}"/>
          </ac:grpSpMkLst>
        </pc:grpChg>
        <pc:picChg chg="del">
          <ac:chgData name="Tino Zishiri" userId="e1a130a7-d8b4-4765-a4d8-07ccb70ad7e3" providerId="ADAL" clId="{03309261-4C28-4E45-88E9-2E10BA58490B}" dt="2024-02-26T09:58:52.116" v="5462" actId="478"/>
          <ac:picMkLst>
            <pc:docMk/>
            <pc:sldMk cId="4280524611" sldId="6033"/>
            <ac:picMk id="10" creationId="{2D08EC44-CB3D-F01F-7DE0-26EE93ED73A4}"/>
          </ac:picMkLst>
        </pc:picChg>
        <pc:picChg chg="del">
          <ac:chgData name="Tino Zishiri" userId="e1a130a7-d8b4-4765-a4d8-07ccb70ad7e3" providerId="ADAL" clId="{03309261-4C28-4E45-88E9-2E10BA58490B}" dt="2024-02-26T09:58:55.169" v="5464" actId="478"/>
          <ac:picMkLst>
            <pc:docMk/>
            <pc:sldMk cId="4280524611" sldId="6033"/>
            <ac:picMk id="12" creationId="{06803C73-D31F-E3CD-C62A-BD78E663874E}"/>
          </ac:picMkLst>
        </pc:picChg>
        <pc:picChg chg="del">
          <ac:chgData name="Tino Zishiri" userId="e1a130a7-d8b4-4765-a4d8-07ccb70ad7e3" providerId="ADAL" clId="{03309261-4C28-4E45-88E9-2E10BA58490B}" dt="2024-02-26T09:58:56.058" v="5465" actId="478"/>
          <ac:picMkLst>
            <pc:docMk/>
            <pc:sldMk cId="4280524611" sldId="6033"/>
            <ac:picMk id="15" creationId="{466BF219-C292-9C32-133C-CB172B389C6E}"/>
          </ac:picMkLst>
        </pc:picChg>
        <pc:picChg chg="mod ord">
          <ac:chgData name="Tino Zishiri" userId="e1a130a7-d8b4-4765-a4d8-07ccb70ad7e3" providerId="ADAL" clId="{03309261-4C28-4E45-88E9-2E10BA58490B}" dt="2024-02-02T17:24:24.952" v="3135" actId="14100"/>
          <ac:picMkLst>
            <pc:docMk/>
            <pc:sldMk cId="4280524611" sldId="6033"/>
            <ac:picMk id="16" creationId="{18AC0B59-FA96-6087-37E8-92B0289AB8A4}"/>
          </ac:picMkLst>
        </pc:picChg>
      </pc:sldChg>
      <pc:sldChg chg="addSp delSp modSp add del mod ord addAnim delAnim modAnim modNotesTx">
        <pc:chgData name="Tino Zishiri" userId="e1a130a7-d8b4-4765-a4d8-07ccb70ad7e3" providerId="ADAL" clId="{03309261-4C28-4E45-88E9-2E10BA58490B}" dt="2024-03-04T16:45:40.546" v="6252" actId="2696"/>
        <pc:sldMkLst>
          <pc:docMk/>
          <pc:sldMk cId="1935434719" sldId="6034"/>
        </pc:sldMkLst>
        <pc:spChg chg="mod">
          <ac:chgData name="Tino Zishiri" userId="e1a130a7-d8b4-4765-a4d8-07ccb70ad7e3" providerId="ADAL" clId="{03309261-4C28-4E45-88E9-2E10BA58490B}" dt="2024-02-26T10:00:01.676" v="5469"/>
          <ac:spMkLst>
            <pc:docMk/>
            <pc:sldMk cId="1935434719" sldId="6034"/>
            <ac:spMk id="2" creationId="{F90B8B8A-400B-F200-BF14-3D2F930D9D65}"/>
          </ac:spMkLst>
        </pc:spChg>
        <pc:spChg chg="mod">
          <ac:chgData name="Tino Zishiri" userId="e1a130a7-d8b4-4765-a4d8-07ccb70ad7e3" providerId="ADAL" clId="{03309261-4C28-4E45-88E9-2E10BA58490B}" dt="2024-02-02T17:51:11.153" v="3357" actId="338"/>
          <ac:spMkLst>
            <pc:docMk/>
            <pc:sldMk cId="1935434719" sldId="6034"/>
            <ac:spMk id="4" creationId="{39C489EC-5AF9-56CB-BC52-C72E1C6F578B}"/>
          </ac:spMkLst>
        </pc:spChg>
        <pc:spChg chg="mod">
          <ac:chgData name="Tino Zishiri" userId="e1a130a7-d8b4-4765-a4d8-07ccb70ad7e3" providerId="ADAL" clId="{03309261-4C28-4E45-88E9-2E10BA58490B}" dt="2024-02-02T17:51:11.153" v="3357" actId="338"/>
          <ac:spMkLst>
            <pc:docMk/>
            <pc:sldMk cId="1935434719" sldId="6034"/>
            <ac:spMk id="5" creationId="{752E426C-EF16-6EE2-9118-98E51A95C6C6}"/>
          </ac:spMkLst>
        </pc:spChg>
        <pc:spChg chg="del mod">
          <ac:chgData name="Tino Zishiri" userId="e1a130a7-d8b4-4765-a4d8-07ccb70ad7e3" providerId="ADAL" clId="{03309261-4C28-4E45-88E9-2E10BA58490B}" dt="2024-02-26T09:57:29.095" v="5456" actId="478"/>
          <ac:spMkLst>
            <pc:docMk/>
            <pc:sldMk cId="1935434719" sldId="6034"/>
            <ac:spMk id="7" creationId="{54D1B32F-D1F6-1B49-018B-6CCC5A4B8693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10" creationId="{789D85B4-DCFD-5CBA-6E28-5D6F48A5224A}"/>
          </ac:spMkLst>
        </pc:spChg>
        <pc:spChg chg="add mod">
          <ac:chgData name="Tino Zishiri" userId="e1a130a7-d8b4-4765-a4d8-07ccb70ad7e3" providerId="ADAL" clId="{03309261-4C28-4E45-88E9-2E10BA58490B}" dt="2024-02-26T17:26:07.842" v="5654" actId="164"/>
          <ac:spMkLst>
            <pc:docMk/>
            <pc:sldMk cId="1935434719" sldId="6034"/>
            <ac:spMk id="13" creationId="{DF6DBC8B-5E4B-EB01-995D-4CCF2B612762}"/>
          </ac:spMkLst>
        </pc:spChg>
        <pc:spChg chg="mod">
          <ac:chgData name="Tino Zishiri" userId="e1a130a7-d8b4-4765-a4d8-07ccb70ad7e3" providerId="ADAL" clId="{03309261-4C28-4E45-88E9-2E10BA58490B}" dt="2024-02-26T18:49:40.760" v="5754"/>
          <ac:spMkLst>
            <pc:docMk/>
            <pc:sldMk cId="1935434719" sldId="6034"/>
            <ac:spMk id="14" creationId="{3CBD4420-CAA1-4562-97D7-7CE417F68D15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14" creationId="{76B26BF6-1037-C809-5F08-AB88F1AD415C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16" creationId="{BC2E2FDA-6ECE-3F47-98AD-08942F0E8ECE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17" creationId="{9CAB2EC3-E4D6-D0AC-EE50-4DE493E7715C}"/>
          </ac:spMkLst>
        </pc:spChg>
        <pc:spChg chg="mod">
          <ac:chgData name="Tino Zishiri" userId="e1a130a7-d8b4-4765-a4d8-07ccb70ad7e3" providerId="ADAL" clId="{03309261-4C28-4E45-88E9-2E10BA58490B}" dt="2024-02-26T17:27:37.856" v="5686" actId="1035"/>
          <ac:spMkLst>
            <pc:docMk/>
            <pc:sldMk cId="1935434719" sldId="6034"/>
            <ac:spMk id="19" creationId="{61C3E5D9-A0E7-3C47-8487-B80ABF1090C6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19" creationId="{A5933D61-956F-309E-4B9C-9DC88CD1BADB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20" creationId="{2CBC0E24-4F83-A6F5-E3D5-0CB1C2229DB0}"/>
          </ac:spMkLst>
        </pc:spChg>
        <pc:spChg chg="mod">
          <ac:chgData name="Tino Zishiri" userId="e1a130a7-d8b4-4765-a4d8-07ccb70ad7e3" providerId="ADAL" clId="{03309261-4C28-4E45-88E9-2E10BA58490B}" dt="2024-02-26T17:27:37.856" v="5686" actId="1035"/>
          <ac:spMkLst>
            <pc:docMk/>
            <pc:sldMk cId="1935434719" sldId="6034"/>
            <ac:spMk id="20" creationId="{81D8A0C4-481F-4909-E55F-32C16AE220B1}"/>
          </ac:spMkLst>
        </pc:spChg>
        <pc:spChg chg="mod">
          <ac:chgData name="Tino Zishiri" userId="e1a130a7-d8b4-4765-a4d8-07ccb70ad7e3" providerId="ADAL" clId="{03309261-4C28-4E45-88E9-2E10BA58490B}" dt="2024-02-26T17:27:37.856" v="5686" actId="1035"/>
          <ac:spMkLst>
            <pc:docMk/>
            <pc:sldMk cId="1935434719" sldId="6034"/>
            <ac:spMk id="21" creationId="{F12C073A-ECF1-DEED-2992-E7DF40646684}"/>
          </ac:spMkLst>
        </pc:spChg>
        <pc:spChg chg="mod">
          <ac:chgData name="Tino Zishiri" userId="e1a130a7-d8b4-4765-a4d8-07ccb70ad7e3" providerId="ADAL" clId="{03309261-4C28-4E45-88E9-2E10BA58490B}" dt="2024-02-26T17:28:06.368" v="5692" actId="207"/>
          <ac:spMkLst>
            <pc:docMk/>
            <pc:sldMk cId="1935434719" sldId="6034"/>
            <ac:spMk id="22" creationId="{F3369184-252A-A37A-8710-169C8B17B0D0}"/>
          </ac:spMkLst>
        </pc:spChg>
        <pc:spChg chg="mod">
          <ac:chgData name="Tino Zishiri" userId="e1a130a7-d8b4-4765-a4d8-07ccb70ad7e3" providerId="ADAL" clId="{03309261-4C28-4E45-88E9-2E10BA58490B}" dt="2024-02-26T17:27:37.856" v="5686" actId="1035"/>
          <ac:spMkLst>
            <pc:docMk/>
            <pc:sldMk cId="1935434719" sldId="6034"/>
            <ac:spMk id="23" creationId="{7D2CC022-448C-CBD4-6C38-3301D8696624}"/>
          </ac:spMkLst>
        </pc:spChg>
        <pc:spChg chg="mod">
          <ac:chgData name="Tino Zishiri" userId="e1a130a7-d8b4-4765-a4d8-07ccb70ad7e3" providerId="ADAL" clId="{03309261-4C28-4E45-88E9-2E10BA58490B}" dt="2024-02-26T17:28:01.969" v="5690" actId="207"/>
          <ac:spMkLst>
            <pc:docMk/>
            <pc:sldMk cId="1935434719" sldId="6034"/>
            <ac:spMk id="24" creationId="{39AF6202-EA14-DFD5-3542-A51FA3E39279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25" creationId="{40C32ED1-C8D4-F9FF-E0D4-BF634BAA0B36}"/>
          </ac:spMkLst>
        </pc:spChg>
        <pc:spChg chg="mod">
          <ac:chgData name="Tino Zishiri" userId="e1a130a7-d8b4-4765-a4d8-07ccb70ad7e3" providerId="ADAL" clId="{03309261-4C28-4E45-88E9-2E10BA58490B}" dt="2024-02-26T17:28:01.969" v="5690" actId="207"/>
          <ac:spMkLst>
            <pc:docMk/>
            <pc:sldMk cId="1935434719" sldId="6034"/>
            <ac:spMk id="25" creationId="{67040EBB-6F41-1348-D24C-DF6BF1239430}"/>
          </ac:spMkLst>
        </pc:spChg>
        <pc:spChg chg="mod">
          <ac:chgData name="Tino Zishiri" userId="e1a130a7-d8b4-4765-a4d8-07ccb70ad7e3" providerId="ADAL" clId="{03309261-4C28-4E45-88E9-2E10BA58490B}" dt="2024-02-26T17:27:52.663" v="5689" actId="207"/>
          <ac:spMkLst>
            <pc:docMk/>
            <pc:sldMk cId="1935434719" sldId="6034"/>
            <ac:spMk id="26" creationId="{0C6F188E-1367-B9BA-C166-66BB41F53EC4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26" creationId="{6285AF1B-4A1F-5609-4FD3-62553D5225B3}"/>
          </ac:spMkLst>
        </pc:spChg>
        <pc:spChg chg="mod">
          <ac:chgData name="Tino Zishiri" userId="e1a130a7-d8b4-4765-a4d8-07ccb70ad7e3" providerId="ADAL" clId="{03309261-4C28-4E45-88E9-2E10BA58490B}" dt="2024-02-26T17:28:04.167" v="5691" actId="207"/>
          <ac:spMkLst>
            <pc:docMk/>
            <pc:sldMk cId="1935434719" sldId="6034"/>
            <ac:spMk id="27" creationId="{07F1A985-3D1B-F333-A564-C34B63FB11C4}"/>
          </ac:spMkLst>
        </pc:spChg>
        <pc:spChg chg="mod">
          <ac:chgData name="Tino Zishiri" userId="e1a130a7-d8b4-4765-a4d8-07ccb70ad7e3" providerId="ADAL" clId="{03309261-4C28-4E45-88E9-2E10BA58490B}" dt="2024-02-26T17:27:37.856" v="5686" actId="1035"/>
          <ac:spMkLst>
            <pc:docMk/>
            <pc:sldMk cId="1935434719" sldId="6034"/>
            <ac:spMk id="28" creationId="{1F3574AA-6F13-AEAA-8D5E-C1FAAAEF6754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28" creationId="{3AE094AB-AF8B-B1D8-4F31-7DFA109CB3BF}"/>
          </ac:spMkLst>
        </pc:spChg>
        <pc:spChg chg="mod">
          <ac:chgData name="Tino Zishiri" userId="e1a130a7-d8b4-4765-a4d8-07ccb70ad7e3" providerId="ADAL" clId="{03309261-4C28-4E45-88E9-2E10BA58490B}" dt="2024-02-26T17:27:37.856" v="5686" actId="1035"/>
          <ac:spMkLst>
            <pc:docMk/>
            <pc:sldMk cId="1935434719" sldId="6034"/>
            <ac:spMk id="29" creationId="{BEA9B91F-A98E-F852-A6B5-B24222E1B77E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29" creationId="{C5B8D7FC-481D-AD4D-DEFD-1852895CA975}"/>
          </ac:spMkLst>
        </pc:spChg>
        <pc:spChg chg="mod">
          <ac:chgData name="Tino Zishiri" userId="e1a130a7-d8b4-4765-a4d8-07ccb70ad7e3" providerId="ADAL" clId="{03309261-4C28-4E45-88E9-2E10BA58490B}" dt="2024-02-26T17:27:37.856" v="5686" actId="1035"/>
          <ac:spMkLst>
            <pc:docMk/>
            <pc:sldMk cId="1935434719" sldId="6034"/>
            <ac:spMk id="30" creationId="{A0300153-83B9-A150-BD98-F8A20352EC00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31" creationId="{0EDED2A6-81B3-28D3-B0B2-706B54584D62}"/>
          </ac:spMkLst>
        </pc:spChg>
        <pc:spChg chg="mod">
          <ac:chgData name="Tino Zishiri" userId="e1a130a7-d8b4-4765-a4d8-07ccb70ad7e3" providerId="ADAL" clId="{03309261-4C28-4E45-88E9-2E10BA58490B}" dt="2024-02-26T17:28:13.726" v="5695" actId="207"/>
          <ac:spMkLst>
            <pc:docMk/>
            <pc:sldMk cId="1935434719" sldId="6034"/>
            <ac:spMk id="31" creationId="{A1D6B79B-F78F-257E-C173-FC69FA0515B6}"/>
          </ac:spMkLst>
        </pc:spChg>
        <pc:spChg chg="mod">
          <ac:chgData name="Tino Zishiri" userId="e1a130a7-d8b4-4765-a4d8-07ccb70ad7e3" providerId="ADAL" clId="{03309261-4C28-4E45-88E9-2E10BA58490B}" dt="2024-02-26T17:28:01.969" v="5690" actId="207"/>
          <ac:spMkLst>
            <pc:docMk/>
            <pc:sldMk cId="1935434719" sldId="6034"/>
            <ac:spMk id="32" creationId="{2C99707B-4650-846C-A5BB-D2CCD91D0CFE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32" creationId="{78498DD8-FA03-6A1E-0B0D-007D8AFED24D}"/>
          </ac:spMkLst>
        </pc:spChg>
        <pc:spChg chg="mod">
          <ac:chgData name="Tino Zishiri" userId="e1a130a7-d8b4-4765-a4d8-07ccb70ad7e3" providerId="ADAL" clId="{03309261-4C28-4E45-88E9-2E10BA58490B}" dt="2024-02-26T17:28:01.969" v="5690" actId="207"/>
          <ac:spMkLst>
            <pc:docMk/>
            <pc:sldMk cId="1935434719" sldId="6034"/>
            <ac:spMk id="33" creationId="{4132CB4A-3C16-81A5-2666-876A24A6404B}"/>
          </ac:spMkLst>
        </pc:spChg>
        <pc:spChg chg="mod">
          <ac:chgData name="Tino Zishiri" userId="e1a130a7-d8b4-4765-a4d8-07ccb70ad7e3" providerId="ADAL" clId="{03309261-4C28-4E45-88E9-2E10BA58490B}" dt="2024-02-26T17:28:01.969" v="5690" actId="207"/>
          <ac:spMkLst>
            <pc:docMk/>
            <pc:sldMk cId="1935434719" sldId="6034"/>
            <ac:spMk id="34" creationId="{02A05CA4-32A4-376D-7BC8-B91AD9D422E9}"/>
          </ac:spMkLst>
        </pc:spChg>
        <pc:spChg chg="mod">
          <ac:chgData name="Tino Zishiri" userId="e1a130a7-d8b4-4765-a4d8-07ccb70ad7e3" providerId="ADAL" clId="{03309261-4C28-4E45-88E9-2E10BA58490B}" dt="2024-02-26T17:27:52.663" v="5689" actId="207"/>
          <ac:spMkLst>
            <pc:docMk/>
            <pc:sldMk cId="1935434719" sldId="6034"/>
            <ac:spMk id="35" creationId="{1113E7BC-75DE-EE28-A0B9-54F1DB6C2EE0}"/>
          </ac:spMkLst>
        </pc:spChg>
        <pc:spChg chg="mod">
          <ac:chgData name="Tino Zishiri" userId="e1a130a7-d8b4-4765-a4d8-07ccb70ad7e3" providerId="ADAL" clId="{03309261-4C28-4E45-88E9-2E10BA58490B}" dt="2024-02-26T17:27:52.663" v="5689" actId="207"/>
          <ac:spMkLst>
            <pc:docMk/>
            <pc:sldMk cId="1935434719" sldId="6034"/>
            <ac:spMk id="36" creationId="{980FB5C4-B679-4DF5-8B6B-0EE5B3E66FD6}"/>
          </ac:spMkLst>
        </pc:spChg>
        <pc:spChg chg="mod">
          <ac:chgData name="Tino Zishiri" userId="e1a130a7-d8b4-4765-a4d8-07ccb70ad7e3" providerId="ADAL" clId="{03309261-4C28-4E45-88E9-2E10BA58490B}" dt="2024-02-26T17:28:01.969" v="5690" actId="207"/>
          <ac:spMkLst>
            <pc:docMk/>
            <pc:sldMk cId="1935434719" sldId="6034"/>
            <ac:spMk id="37" creationId="{ACC97ED4-EBC0-06F7-A92F-7E3E0ED8ED89}"/>
          </ac:spMkLst>
        </pc:spChg>
        <pc:spChg chg="mod">
          <ac:chgData name="Tino Zishiri" userId="e1a130a7-d8b4-4765-a4d8-07ccb70ad7e3" providerId="ADAL" clId="{03309261-4C28-4E45-88E9-2E10BA58490B}" dt="2024-02-26T17:27:37.856" v="5686" actId="1035"/>
          <ac:spMkLst>
            <pc:docMk/>
            <pc:sldMk cId="1935434719" sldId="6034"/>
            <ac:spMk id="38" creationId="{26476E6F-E97B-1FC1-FA93-3B04ACF97C7F}"/>
          </ac:spMkLst>
        </pc:spChg>
        <pc:spChg chg="mod">
          <ac:chgData name="Tino Zishiri" userId="e1a130a7-d8b4-4765-a4d8-07ccb70ad7e3" providerId="ADAL" clId="{03309261-4C28-4E45-88E9-2E10BA58490B}" dt="2024-02-26T17:27:37.856" v="5686" actId="1035"/>
          <ac:spMkLst>
            <pc:docMk/>
            <pc:sldMk cId="1935434719" sldId="6034"/>
            <ac:spMk id="39" creationId="{6E26C296-BCC3-1530-D873-28E2C0E9F24C}"/>
          </ac:spMkLst>
        </pc:spChg>
        <pc:spChg chg="mod">
          <ac:chgData name="Tino Zishiri" userId="e1a130a7-d8b4-4765-a4d8-07ccb70ad7e3" providerId="ADAL" clId="{03309261-4C28-4E45-88E9-2E10BA58490B}" dt="2024-02-26T17:27:37.856" v="5686" actId="1035"/>
          <ac:spMkLst>
            <pc:docMk/>
            <pc:sldMk cId="1935434719" sldId="6034"/>
            <ac:spMk id="40" creationId="{8ABC3A69-5A3C-3E78-234B-060FF7C09C53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40" creationId="{D158D30C-FDDA-BA61-D1EB-8562552DEB2F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41" creationId="{38F52BD7-5747-8023-571B-A4657D58BFE1}"/>
          </ac:spMkLst>
        </pc:spChg>
        <pc:spChg chg="mod">
          <ac:chgData name="Tino Zishiri" userId="e1a130a7-d8b4-4765-a4d8-07ccb70ad7e3" providerId="ADAL" clId="{03309261-4C28-4E45-88E9-2E10BA58490B}" dt="2024-02-26T17:27:52.663" v="5689" actId="207"/>
          <ac:spMkLst>
            <pc:docMk/>
            <pc:sldMk cId="1935434719" sldId="6034"/>
            <ac:spMk id="41" creationId="{70AAE229-4611-7546-0048-DE792FE57487}"/>
          </ac:spMkLst>
        </pc:spChg>
        <pc:spChg chg="mod">
          <ac:chgData name="Tino Zishiri" userId="e1a130a7-d8b4-4765-a4d8-07ccb70ad7e3" providerId="ADAL" clId="{03309261-4C28-4E45-88E9-2E10BA58490B}" dt="2024-02-26T17:27:52.663" v="5689" actId="207"/>
          <ac:spMkLst>
            <pc:docMk/>
            <pc:sldMk cId="1935434719" sldId="6034"/>
            <ac:spMk id="42" creationId="{C82AE6BF-F2DE-20E4-2DAE-361D40A8503C}"/>
          </ac:spMkLst>
        </pc:spChg>
        <pc:spChg chg="mod">
          <ac:chgData name="Tino Zishiri" userId="e1a130a7-d8b4-4765-a4d8-07ccb70ad7e3" providerId="ADAL" clId="{03309261-4C28-4E45-88E9-2E10BA58490B}" dt="2024-02-26T17:28:11.751" v="5694" actId="207"/>
          <ac:spMkLst>
            <pc:docMk/>
            <pc:sldMk cId="1935434719" sldId="6034"/>
            <ac:spMk id="43" creationId="{2304E7C1-551B-F380-BE3C-D678416B9223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43" creationId="{997016A5-7567-A420-985D-2C49D73B640C}"/>
          </ac:spMkLst>
        </pc:spChg>
        <pc:spChg chg="mod">
          <ac:chgData name="Tino Zishiri" userId="e1a130a7-d8b4-4765-a4d8-07ccb70ad7e3" providerId="ADAL" clId="{03309261-4C28-4E45-88E9-2E10BA58490B}" dt="2024-02-26T17:28:09.939" v="5693" actId="207"/>
          <ac:spMkLst>
            <pc:docMk/>
            <pc:sldMk cId="1935434719" sldId="6034"/>
            <ac:spMk id="44" creationId="{65973804-0357-725C-0839-34DA9888BEC2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44" creationId="{AEBC4F29-FC5F-56D2-1049-E9B758FAF3D0}"/>
          </ac:spMkLst>
        </pc:spChg>
        <pc:spChg chg="mod">
          <ac:chgData name="Tino Zishiri" userId="e1a130a7-d8b4-4765-a4d8-07ccb70ad7e3" providerId="ADAL" clId="{03309261-4C28-4E45-88E9-2E10BA58490B}" dt="2024-02-26T17:27:52.663" v="5689" actId="207"/>
          <ac:spMkLst>
            <pc:docMk/>
            <pc:sldMk cId="1935434719" sldId="6034"/>
            <ac:spMk id="45" creationId="{88071C85-105B-3601-FD5C-CAD699F7DD97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46" creationId="{19753D8C-88AA-C7BB-5EC7-83B964D9FE44}"/>
          </ac:spMkLst>
        </pc:spChg>
        <pc:spChg chg="mod">
          <ac:chgData name="Tino Zishiri" userId="e1a130a7-d8b4-4765-a4d8-07ccb70ad7e3" providerId="ADAL" clId="{03309261-4C28-4E45-88E9-2E10BA58490B}" dt="2024-02-26T17:27:52.663" v="5689" actId="207"/>
          <ac:spMkLst>
            <pc:docMk/>
            <pc:sldMk cId="1935434719" sldId="6034"/>
            <ac:spMk id="46" creationId="{AA5D8621-2190-E59F-7D74-FF9B22E5C526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47" creationId="{9BF93E4E-991C-A790-7544-EF1A78FCFCE5}"/>
          </ac:spMkLst>
        </pc:spChg>
        <pc:spChg chg="mod">
          <ac:chgData name="Tino Zishiri" userId="e1a130a7-d8b4-4765-a4d8-07ccb70ad7e3" providerId="ADAL" clId="{03309261-4C28-4E45-88E9-2E10BA58490B}" dt="2024-02-26T17:27:52.663" v="5689" actId="207"/>
          <ac:spMkLst>
            <pc:docMk/>
            <pc:sldMk cId="1935434719" sldId="6034"/>
            <ac:spMk id="47" creationId="{9F908C93-B4DB-5D25-30D0-AE89FB2A71EE}"/>
          </ac:spMkLst>
        </pc:spChg>
        <pc:spChg chg="mod">
          <ac:chgData name="Tino Zishiri" userId="e1a130a7-d8b4-4765-a4d8-07ccb70ad7e3" providerId="ADAL" clId="{03309261-4C28-4E45-88E9-2E10BA58490B}" dt="2024-02-26T17:28:01.969" v="5690" actId="207"/>
          <ac:spMkLst>
            <pc:docMk/>
            <pc:sldMk cId="1935434719" sldId="6034"/>
            <ac:spMk id="48" creationId="{FD3FD32E-308C-3917-9E98-5BED314161B1}"/>
          </ac:spMkLst>
        </pc:spChg>
        <pc:spChg chg="mod">
          <ac:chgData name="Tino Zishiri" userId="e1a130a7-d8b4-4765-a4d8-07ccb70ad7e3" providerId="ADAL" clId="{03309261-4C28-4E45-88E9-2E10BA58490B}" dt="2024-02-26T17:28:01.969" v="5690" actId="207"/>
          <ac:spMkLst>
            <pc:docMk/>
            <pc:sldMk cId="1935434719" sldId="6034"/>
            <ac:spMk id="49" creationId="{57407EAB-B85A-2710-E7D5-495451B7DEAF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49" creationId="{ECF7C571-3CD4-F1F2-8DC8-DFE1864084BB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50" creationId="{D1F23CA6-A513-91F0-E3B5-D644D84A9DF7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52" creationId="{25E09E68-7481-CEAB-DE96-393B5FCF80EF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52" creationId="{AFAC2F6B-D0F5-D5E3-367F-B4D58DC7DE53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53" creationId="{642339D5-D761-E32C-023A-4D3950FB7A7F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53" creationId="{663A9906-3F9E-9AC2-31B0-D13C973FDB9E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54" creationId="{B6B9BB75-825A-A20D-0DCB-863BF58FE593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55" creationId="{A1369068-EC16-304C-F3EB-239E194202B2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55" creationId="{D1430B45-D202-2541-80D3-441E1BD2E335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56" creationId="{AA102948-C4F1-1047-82AD-C77246BD483D}"/>
          </ac:spMkLst>
        </pc:spChg>
        <pc:spChg chg="mod">
          <ac:chgData name="Tino Zishiri" userId="e1a130a7-d8b4-4765-a4d8-07ccb70ad7e3" providerId="ADAL" clId="{03309261-4C28-4E45-88E9-2E10BA58490B}" dt="2024-02-02T17:38:32.342" v="3287" actId="338"/>
          <ac:spMkLst>
            <pc:docMk/>
            <pc:sldMk cId="1935434719" sldId="6034"/>
            <ac:spMk id="56" creationId="{AD56B110-D13F-7757-33AA-DD3CC72A71F9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57" creationId="{6CCFE177-8A29-CA7E-2431-04917DEF4C73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58" creationId="{C61CDF90-165E-F9D3-E24E-5F68D1FD7A09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59" creationId="{AFED41A1-C84C-2261-96A2-CBA5CB39358A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60" creationId="{AEC73E4E-1CAB-9EF8-7CC4-7E11DCBE4DDC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61" creationId="{777BF5CB-D167-11BE-5DA0-0831AE70DAC1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62" creationId="{F8C8AF0D-B5DD-82DF-688B-205A72353D8A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63" creationId="{5D67C25D-DE8E-2515-67E8-B7783483B093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64" creationId="{7AE2A391-F3FB-50C2-3D4C-2D0A492019A6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65" creationId="{36FB8878-654D-923B-E964-6C24F6F389F3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66" creationId="{574B20A0-481E-44A7-2A74-25D7B475D679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67" creationId="{F7BC3442-5BAC-2918-B42A-D32AA0C3C9C8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68" creationId="{1DC04F5E-7196-626B-789E-93BBC8A9E239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69" creationId="{AF3CBB84-C23F-8D00-2F84-C8C3B43A41DC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70" creationId="{E4A5382E-D871-D8BF-AF9A-3333C8B73099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71" creationId="{3CFB73DA-D029-2C34-3C7B-6B04D7832F05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72" creationId="{1DE261BE-0315-E583-1881-7EABBD1AD9A4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73" creationId="{CDCE676C-0B74-F2F4-22AF-A4C59964CE13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74" creationId="{70BFF9CF-4CE8-70D1-C22A-6817B4CDBEBD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75" creationId="{8C029722-0EF0-ECB9-C402-E51E01717580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76" creationId="{2B1FD715-C02B-345B-0DE4-4DDE0A6EDF23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77" creationId="{0201762F-6088-CDF9-76D4-C4739B4A619A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78" creationId="{9382524B-C601-870D-F030-694C1E8D6F3A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79" creationId="{DFBDE05F-F84F-73C1-E87F-94D2406EE9FB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80" creationId="{CA62B4EF-2B25-5CA6-D096-96842BCB58BD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81" creationId="{368E41BE-51D1-5431-3B7F-647277813E15}"/>
          </ac:spMkLst>
        </pc:spChg>
        <pc:spChg chg="mod">
          <ac:chgData name="Tino Zishiri" userId="e1a130a7-d8b4-4765-a4d8-07ccb70ad7e3" providerId="ADAL" clId="{03309261-4C28-4E45-88E9-2E10BA58490B}" dt="2024-02-26T17:28:24.924" v="5697"/>
          <ac:spMkLst>
            <pc:docMk/>
            <pc:sldMk cId="1935434719" sldId="6034"/>
            <ac:spMk id="82" creationId="{F25323C4-FA14-8771-34F0-437F994C3CC6}"/>
          </ac:spMkLst>
        </pc:spChg>
        <pc:spChg chg="del mod">
          <ac:chgData name="Tino Zishiri" userId="e1a130a7-d8b4-4765-a4d8-07ccb70ad7e3" providerId="ADAL" clId="{03309261-4C28-4E45-88E9-2E10BA58490B}" dt="2024-02-02T17:40:41.712" v="3319" actId="478"/>
          <ac:spMkLst>
            <pc:docMk/>
            <pc:sldMk cId="1935434719" sldId="6034"/>
            <ac:spMk id="87" creationId="{56256E0C-24AC-4A1A-DAD6-447837B5A724}"/>
          </ac:spMkLst>
        </pc:spChg>
        <pc:spChg chg="del mod">
          <ac:chgData name="Tino Zishiri" userId="e1a130a7-d8b4-4765-a4d8-07ccb70ad7e3" providerId="ADAL" clId="{03309261-4C28-4E45-88E9-2E10BA58490B}" dt="2024-02-02T17:40:41.712" v="3319" actId="478"/>
          <ac:spMkLst>
            <pc:docMk/>
            <pc:sldMk cId="1935434719" sldId="6034"/>
            <ac:spMk id="103" creationId="{52694234-D1C8-538C-A909-2EB5E1ABC11B}"/>
          </ac:spMkLst>
        </pc:spChg>
        <pc:spChg chg="del mod">
          <ac:chgData name="Tino Zishiri" userId="e1a130a7-d8b4-4765-a4d8-07ccb70ad7e3" providerId="ADAL" clId="{03309261-4C28-4E45-88E9-2E10BA58490B}" dt="2024-02-02T17:40:41.712" v="3319" actId="478"/>
          <ac:spMkLst>
            <pc:docMk/>
            <pc:sldMk cId="1935434719" sldId="6034"/>
            <ac:spMk id="119" creationId="{98E930BD-4DB4-1A5D-5F32-7A1FAE8B2872}"/>
          </ac:spMkLst>
        </pc:spChg>
        <pc:spChg chg="del mod ord">
          <ac:chgData name="Tino Zishiri" userId="e1a130a7-d8b4-4765-a4d8-07ccb70ad7e3" providerId="ADAL" clId="{03309261-4C28-4E45-88E9-2E10BA58490B}" dt="2024-02-02T17:40:41.712" v="3319" actId="478"/>
          <ac:spMkLst>
            <pc:docMk/>
            <pc:sldMk cId="1935434719" sldId="6034"/>
            <ac:spMk id="123" creationId="{EFAD0DA4-A7A6-C1E2-66EE-5110F5431EE4}"/>
          </ac:spMkLst>
        </pc:spChg>
        <pc:spChg chg="mod">
          <ac:chgData name="Tino Zishiri" userId="e1a130a7-d8b4-4765-a4d8-07ccb70ad7e3" providerId="ADAL" clId="{03309261-4C28-4E45-88E9-2E10BA58490B}" dt="2024-02-09T17:10:18.665" v="3950" actId="1076"/>
          <ac:spMkLst>
            <pc:docMk/>
            <pc:sldMk cId="1935434719" sldId="6034"/>
            <ac:spMk id="129" creationId="{2EF0C010-F9D9-0A02-16EE-90F694517F38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35" creationId="{B4CA5A4D-DBB0-463B-2587-8ED7A75FFC19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36" creationId="{514226C0-5B9A-E945-B179-ECD2C7F80039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37" creationId="{EE56B84F-81D8-FBBE-A4F6-3DA0C734EE89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38" creationId="{972F5BA1-62CF-36CA-A2AB-D628F47119D3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39" creationId="{7EBFBA3D-6798-B47C-C756-51B340F307A7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40" creationId="{22466B7D-07EF-05CA-ED38-4739AC671007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41" creationId="{C122C9E5-BFC9-25F5-D9C1-FE0BD0166F78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42" creationId="{D453B2E1-1773-A27C-5116-2C8A552602CB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43" creationId="{410ED711-B0BB-EAB7-1F8A-840B701BB532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44" creationId="{A3E08D9E-4DF9-EF68-4405-33283333952A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45" creationId="{AA67AE41-4BB8-0E1B-5B3B-B68FE52616E3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46" creationId="{282E8017-2AD7-045A-2379-74CA8C7B38D7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47" creationId="{DF3E5865-0F8B-0757-A217-15E662AB3F86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48" creationId="{8677C781-AFB4-CD42-0948-586F24BC8D0F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49" creationId="{49381AAB-9158-1C96-1246-3DCFE86CB4DA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50" creationId="{56F405F4-2631-4438-718F-2AA624734C36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51" creationId="{F4ECE13B-376C-2092-0D6E-A05122F88104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52" creationId="{6D4CB72E-121E-43E0-7B37-22F590BBB765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53" creationId="{62D6179E-67D3-0437-53B7-86B95F0A7C18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54" creationId="{32BF5A9A-6D79-EDD9-28BD-CF545E33EE4A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55" creationId="{CC386B1E-731C-D666-3F86-447B395968A7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56" creationId="{EA6E5E41-5D9E-8C09-6558-5FF12D3DE04A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57" creationId="{D653D2C9-A6AF-B206-4FE4-618B7EC586F2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58" creationId="{E62F3B4B-8465-3B4A-8937-37E63D385527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59" creationId="{86398A43-66B7-3594-92DB-FB6F4FE6F681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60" creationId="{AC36C96D-3F1C-7693-B3D2-D01EE67D4D2E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61" creationId="{D0D6B33E-F5F6-8550-F27F-B168F53F7A7C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62" creationId="{99200B11-CDAD-F0D3-4985-D3786E659B11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63" creationId="{ED31E76B-8428-F64A-A079-84159D66A251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64" creationId="{698B27B4-0EEF-5926-FCFA-45320C82A4D6}"/>
          </ac:spMkLst>
        </pc:spChg>
        <pc:spChg chg="mod">
          <ac:chgData name="Tino Zishiri" userId="e1a130a7-d8b4-4765-a4d8-07ccb70ad7e3" providerId="ADAL" clId="{03309261-4C28-4E45-88E9-2E10BA58490B}" dt="2024-02-02T17:40:24.974" v="3318" actId="164"/>
          <ac:spMkLst>
            <pc:docMk/>
            <pc:sldMk cId="1935434719" sldId="6034"/>
            <ac:spMk id="165" creationId="{B718DB58-E38B-CF3F-45D8-9665A32F0A39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68" creationId="{D8FC88A8-B958-0B76-3A66-0AA5A3FDE0F0}"/>
          </ac:spMkLst>
        </pc:spChg>
        <pc:spChg chg="mod">
          <ac:chgData name="Tino Zishiri" userId="e1a130a7-d8b4-4765-a4d8-07ccb70ad7e3" providerId="ADAL" clId="{03309261-4C28-4E45-88E9-2E10BA58490B}" dt="2024-02-02T17:40:23.202" v="3310" actId="2085"/>
          <ac:spMkLst>
            <pc:docMk/>
            <pc:sldMk cId="1935434719" sldId="6034"/>
            <ac:spMk id="169" creationId="{4AA5D984-869F-3372-B78A-0C34A291D3A4}"/>
          </ac:spMkLst>
        </pc:spChg>
        <pc:spChg chg="mod">
          <ac:chgData name="Tino Zishiri" userId="e1a130a7-d8b4-4765-a4d8-07ccb70ad7e3" providerId="ADAL" clId="{03309261-4C28-4E45-88E9-2E10BA58490B}" dt="2024-02-02T17:40:22.842" v="3308" actId="2085"/>
          <ac:spMkLst>
            <pc:docMk/>
            <pc:sldMk cId="1935434719" sldId="6034"/>
            <ac:spMk id="170" creationId="{1FE4B25D-707B-123D-ABA2-DD2CB68565BA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71" creationId="{4576DADC-96F9-A6FA-8A77-480E7E6A6F2B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72" creationId="{A401EF45-BCF1-53A8-E52F-8DAE8D7C1255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73" creationId="{4930DE79-452E-15BB-FDBA-5CB9DDF0FB23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74" creationId="{757383E7-156F-3808-9F2C-D63846753120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75" creationId="{8953A814-044E-DE09-1DC8-986D15C6F7E8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76" creationId="{0D8D04B8-6164-95CF-71F2-329DB7B83009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77" creationId="{459C6BD8-424B-7C7E-E7AD-19E44152D517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78" creationId="{DF826225-F619-7492-9BE6-2F86C3672FB3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79" creationId="{B6BFD439-93BE-58CF-7322-6C4B31894DD1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80" creationId="{FB994C70-8968-E4E3-CAF0-2DB9D6FD5D1D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81" creationId="{9488657B-F466-6B52-D0B0-603D9D22DA4F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82" creationId="{C8C98353-A8FD-26F2-D815-47AB89136271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83" creationId="{DE8EC6DB-92B5-24DE-7251-DD96695FF5E1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84" creationId="{78441FDB-128E-8971-F785-144786419298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85" creationId="{FF320862-0BBC-9B49-8832-397A43D601EF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86" creationId="{B6C1EA09-B0A7-261D-59F9-E5D6BA7A87AB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87" creationId="{97DC3508-B743-35A4-1C7E-D1C664033210}"/>
          </ac:spMkLst>
        </pc:spChg>
        <pc:spChg chg="mod">
          <ac:chgData name="Tino Zishiri" userId="e1a130a7-d8b4-4765-a4d8-07ccb70ad7e3" providerId="ADAL" clId="{03309261-4C28-4E45-88E9-2E10BA58490B}" dt="2024-02-02T17:40:23.024" v="3309" actId="2085"/>
          <ac:spMkLst>
            <pc:docMk/>
            <pc:sldMk cId="1935434719" sldId="6034"/>
            <ac:spMk id="188" creationId="{76589CDE-8508-A5DD-A73C-CDBF0789BE51}"/>
          </ac:spMkLst>
        </pc:spChg>
        <pc:spChg chg="mod">
          <ac:chgData name="Tino Zishiri" userId="e1a130a7-d8b4-4765-a4d8-07ccb70ad7e3" providerId="ADAL" clId="{03309261-4C28-4E45-88E9-2E10BA58490B}" dt="2024-02-02T17:40:22.466" v="3306" actId="2085"/>
          <ac:spMkLst>
            <pc:docMk/>
            <pc:sldMk cId="1935434719" sldId="6034"/>
            <ac:spMk id="189" creationId="{3C7F1FDA-E166-9FC5-1ADF-AC068B30D104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90" creationId="{2A782688-60FA-CE2F-E0F4-FEAD5C84FA8F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91" creationId="{91D7AC5B-8A8B-8F41-B681-A731154C0A89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92" creationId="{40BB82F0-24B4-CF1F-31A0-F6DF7817B57A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93" creationId="{DA87EFA6-43D3-6EA4-4900-098299F412C8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94" creationId="{3816DAD6-EF4F-343A-A67F-0B693216069A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95" creationId="{ECC64974-7D83-0886-69E7-D204D880A751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96" creationId="{8D3305A2-38AA-70D3-9800-541EEE91A309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97" creationId="{8E9CB05A-BD94-3D62-408C-6E0259FC761E}"/>
          </ac:spMkLst>
        </pc:spChg>
        <pc:spChg chg="mod">
          <ac:chgData name="Tino Zishiri" userId="e1a130a7-d8b4-4765-a4d8-07ccb70ad7e3" providerId="ADAL" clId="{03309261-4C28-4E45-88E9-2E10BA58490B}" dt="2024-02-02T17:40:21.952" v="3304" actId="1076"/>
          <ac:spMkLst>
            <pc:docMk/>
            <pc:sldMk cId="1935434719" sldId="6034"/>
            <ac:spMk id="198" creationId="{D100DA69-9C4B-824E-181A-1675B03D1822}"/>
          </ac:spMkLst>
        </pc:spChg>
        <pc:spChg chg="mod">
          <ac:chgData name="Tino Zishiri" userId="e1a130a7-d8b4-4765-a4d8-07ccb70ad7e3" providerId="ADAL" clId="{03309261-4C28-4E45-88E9-2E10BA58490B}" dt="2024-02-02T17:57:54.802" v="3395" actId="207"/>
          <ac:spMkLst>
            <pc:docMk/>
            <pc:sldMk cId="1935434719" sldId="6034"/>
            <ac:spMk id="201" creationId="{8A108F8B-90F9-DDBE-813A-8FC1E3587F69}"/>
          </ac:spMkLst>
        </pc:spChg>
        <pc:spChg chg="mod">
          <ac:chgData name="Tino Zishiri" userId="e1a130a7-d8b4-4765-a4d8-07ccb70ad7e3" providerId="ADAL" clId="{03309261-4C28-4E45-88E9-2E10BA58490B}" dt="2024-02-02T17:57:54.802" v="3395" actId="207"/>
          <ac:spMkLst>
            <pc:docMk/>
            <pc:sldMk cId="1935434719" sldId="6034"/>
            <ac:spMk id="202" creationId="{3ECE16C1-1B96-FB59-35B2-444A9A42912C}"/>
          </ac:spMkLst>
        </pc:spChg>
        <pc:spChg chg="mod">
          <ac:chgData name="Tino Zishiri" userId="e1a130a7-d8b4-4765-a4d8-07ccb70ad7e3" providerId="ADAL" clId="{03309261-4C28-4E45-88E9-2E10BA58490B}" dt="2024-02-26T17:24:37.490" v="5617" actId="207"/>
          <ac:spMkLst>
            <pc:docMk/>
            <pc:sldMk cId="1935434719" sldId="6034"/>
            <ac:spMk id="204" creationId="{E6DB15C9-D08C-5674-0691-3C68D4645104}"/>
          </ac:spMkLst>
        </pc:spChg>
        <pc:spChg chg="mod">
          <ac:chgData name="Tino Zishiri" userId="e1a130a7-d8b4-4765-a4d8-07ccb70ad7e3" providerId="ADAL" clId="{03309261-4C28-4E45-88E9-2E10BA58490B}" dt="2024-02-26T17:24:37.490" v="5617" actId="207"/>
          <ac:spMkLst>
            <pc:docMk/>
            <pc:sldMk cId="1935434719" sldId="6034"/>
            <ac:spMk id="205" creationId="{B541F919-9A45-D79B-15F4-DF13178E0157}"/>
          </ac:spMkLst>
        </pc:spChg>
        <pc:spChg chg="mod">
          <ac:chgData name="Tino Zishiri" userId="e1a130a7-d8b4-4765-a4d8-07ccb70ad7e3" providerId="ADAL" clId="{03309261-4C28-4E45-88E9-2E10BA58490B}" dt="2024-02-02T17:51:11.153" v="3357" actId="338"/>
          <ac:spMkLst>
            <pc:docMk/>
            <pc:sldMk cId="1935434719" sldId="6034"/>
            <ac:spMk id="207" creationId="{304A7D17-649F-21FE-5EC7-AC5C9B5913E1}"/>
          </ac:spMkLst>
        </pc:spChg>
        <pc:spChg chg="mod">
          <ac:chgData name="Tino Zishiri" userId="e1a130a7-d8b4-4765-a4d8-07ccb70ad7e3" providerId="ADAL" clId="{03309261-4C28-4E45-88E9-2E10BA58490B}" dt="2024-02-02T17:51:11.153" v="3357" actId="338"/>
          <ac:spMkLst>
            <pc:docMk/>
            <pc:sldMk cId="1935434719" sldId="6034"/>
            <ac:spMk id="208" creationId="{336C0F73-6E1F-391A-26E2-3678C74A3C53}"/>
          </ac:spMkLst>
        </pc:spChg>
        <pc:spChg chg="mod">
          <ac:chgData name="Tino Zishiri" userId="e1a130a7-d8b4-4765-a4d8-07ccb70ad7e3" providerId="ADAL" clId="{03309261-4C28-4E45-88E9-2E10BA58490B}" dt="2024-02-26T17:24:33.790" v="5616" actId="207"/>
          <ac:spMkLst>
            <pc:docMk/>
            <pc:sldMk cId="1935434719" sldId="6034"/>
            <ac:spMk id="210" creationId="{6AF950A7-4E31-363F-E3F7-F5C560819551}"/>
          </ac:spMkLst>
        </pc:spChg>
        <pc:spChg chg="mod">
          <ac:chgData name="Tino Zishiri" userId="e1a130a7-d8b4-4765-a4d8-07ccb70ad7e3" providerId="ADAL" clId="{03309261-4C28-4E45-88E9-2E10BA58490B}" dt="2024-02-26T17:24:33.790" v="5616" actId="207"/>
          <ac:spMkLst>
            <pc:docMk/>
            <pc:sldMk cId="1935434719" sldId="6034"/>
            <ac:spMk id="211" creationId="{B3D1BDE7-8D43-8F00-6ADF-8FCD3B960221}"/>
          </ac:spMkLst>
        </pc:spChg>
        <pc:spChg chg="mod">
          <ac:chgData name="Tino Zishiri" userId="e1a130a7-d8b4-4765-a4d8-07ccb70ad7e3" providerId="ADAL" clId="{03309261-4C28-4E45-88E9-2E10BA58490B}" dt="2024-02-02T17:51:11.153" v="3357" actId="338"/>
          <ac:spMkLst>
            <pc:docMk/>
            <pc:sldMk cId="1935434719" sldId="6034"/>
            <ac:spMk id="213" creationId="{8B4AAB84-FE30-4E43-9BC5-2866EEDA1BFD}"/>
          </ac:spMkLst>
        </pc:spChg>
        <pc:spChg chg="mod">
          <ac:chgData name="Tino Zishiri" userId="e1a130a7-d8b4-4765-a4d8-07ccb70ad7e3" providerId="ADAL" clId="{03309261-4C28-4E45-88E9-2E10BA58490B}" dt="2024-02-02T17:51:11.153" v="3357" actId="338"/>
          <ac:spMkLst>
            <pc:docMk/>
            <pc:sldMk cId="1935434719" sldId="6034"/>
            <ac:spMk id="214" creationId="{F2DD6814-B60D-32D7-4D3A-AD69EF751D7A}"/>
          </ac:spMkLst>
        </pc:spChg>
        <pc:spChg chg="mod">
          <ac:chgData name="Tino Zishiri" userId="e1a130a7-d8b4-4765-a4d8-07ccb70ad7e3" providerId="ADAL" clId="{03309261-4C28-4E45-88E9-2E10BA58490B}" dt="2024-02-02T17:51:11.153" v="3357" actId="338"/>
          <ac:spMkLst>
            <pc:docMk/>
            <pc:sldMk cId="1935434719" sldId="6034"/>
            <ac:spMk id="216" creationId="{88064897-5930-F344-9404-CE0134FD6922}"/>
          </ac:spMkLst>
        </pc:spChg>
        <pc:spChg chg="mod">
          <ac:chgData name="Tino Zishiri" userId="e1a130a7-d8b4-4765-a4d8-07ccb70ad7e3" providerId="ADAL" clId="{03309261-4C28-4E45-88E9-2E10BA58490B}" dt="2024-02-02T17:51:11.153" v="3357" actId="338"/>
          <ac:spMkLst>
            <pc:docMk/>
            <pc:sldMk cId="1935434719" sldId="6034"/>
            <ac:spMk id="217" creationId="{A9FF36BC-30D6-0C4B-F44D-611977A7DBE5}"/>
          </ac:spMkLst>
        </pc:spChg>
        <pc:spChg chg="mod">
          <ac:chgData name="Tino Zishiri" userId="e1a130a7-d8b4-4765-a4d8-07ccb70ad7e3" providerId="ADAL" clId="{03309261-4C28-4E45-88E9-2E10BA58490B}" dt="2024-02-02T17:51:11.153" v="3357" actId="338"/>
          <ac:spMkLst>
            <pc:docMk/>
            <pc:sldMk cId="1935434719" sldId="6034"/>
            <ac:spMk id="219" creationId="{2B377E69-99A6-8942-72A4-B0D63B590AE6}"/>
          </ac:spMkLst>
        </pc:spChg>
        <pc:spChg chg="mod">
          <ac:chgData name="Tino Zishiri" userId="e1a130a7-d8b4-4765-a4d8-07ccb70ad7e3" providerId="ADAL" clId="{03309261-4C28-4E45-88E9-2E10BA58490B}" dt="2024-02-02T17:51:11.153" v="3357" actId="338"/>
          <ac:spMkLst>
            <pc:docMk/>
            <pc:sldMk cId="1935434719" sldId="6034"/>
            <ac:spMk id="220" creationId="{9F9922DA-F1A1-6820-2C46-E4B9A35E0113}"/>
          </ac:spMkLst>
        </pc:spChg>
        <pc:spChg chg="mod">
          <ac:chgData name="Tino Zishiri" userId="e1a130a7-d8b4-4765-a4d8-07ccb70ad7e3" providerId="ADAL" clId="{03309261-4C28-4E45-88E9-2E10BA58490B}" dt="2024-02-26T17:24:33.790" v="5616" actId="207"/>
          <ac:spMkLst>
            <pc:docMk/>
            <pc:sldMk cId="1935434719" sldId="6034"/>
            <ac:spMk id="222" creationId="{3A226584-C961-6C93-A8D9-5721C9FED0CB}"/>
          </ac:spMkLst>
        </pc:spChg>
        <pc:spChg chg="mod">
          <ac:chgData name="Tino Zishiri" userId="e1a130a7-d8b4-4765-a4d8-07ccb70ad7e3" providerId="ADAL" clId="{03309261-4C28-4E45-88E9-2E10BA58490B}" dt="2024-02-26T17:24:33.790" v="5616" actId="207"/>
          <ac:spMkLst>
            <pc:docMk/>
            <pc:sldMk cId="1935434719" sldId="6034"/>
            <ac:spMk id="223" creationId="{91952677-F939-5C12-D8F9-41732796909B}"/>
          </ac:spMkLst>
        </pc:spChg>
        <pc:spChg chg="mod">
          <ac:chgData name="Tino Zishiri" userId="e1a130a7-d8b4-4765-a4d8-07ccb70ad7e3" providerId="ADAL" clId="{03309261-4C28-4E45-88E9-2E10BA58490B}" dt="2024-02-26T17:24:30.281" v="5615" actId="207"/>
          <ac:spMkLst>
            <pc:docMk/>
            <pc:sldMk cId="1935434719" sldId="6034"/>
            <ac:spMk id="225" creationId="{C75BD16E-AF36-0031-F66D-7B12148FE4DB}"/>
          </ac:spMkLst>
        </pc:spChg>
        <pc:spChg chg="mod">
          <ac:chgData name="Tino Zishiri" userId="e1a130a7-d8b4-4765-a4d8-07ccb70ad7e3" providerId="ADAL" clId="{03309261-4C28-4E45-88E9-2E10BA58490B}" dt="2024-02-26T17:24:30.281" v="5615" actId="207"/>
          <ac:spMkLst>
            <pc:docMk/>
            <pc:sldMk cId="1935434719" sldId="6034"/>
            <ac:spMk id="226" creationId="{543040CD-AFFC-1890-9CDD-2A3001849D0A}"/>
          </ac:spMkLst>
        </pc:spChg>
        <pc:spChg chg="mod">
          <ac:chgData name="Tino Zishiri" userId="e1a130a7-d8b4-4765-a4d8-07ccb70ad7e3" providerId="ADAL" clId="{03309261-4C28-4E45-88E9-2E10BA58490B}" dt="2024-02-26T17:24:37.490" v="5617" actId="207"/>
          <ac:spMkLst>
            <pc:docMk/>
            <pc:sldMk cId="1935434719" sldId="6034"/>
            <ac:spMk id="228" creationId="{8B437CE8-592D-49D6-938D-20CF3A3E4334}"/>
          </ac:spMkLst>
        </pc:spChg>
        <pc:spChg chg="mod">
          <ac:chgData name="Tino Zishiri" userId="e1a130a7-d8b4-4765-a4d8-07ccb70ad7e3" providerId="ADAL" clId="{03309261-4C28-4E45-88E9-2E10BA58490B}" dt="2024-02-26T17:24:37.490" v="5617" actId="207"/>
          <ac:spMkLst>
            <pc:docMk/>
            <pc:sldMk cId="1935434719" sldId="6034"/>
            <ac:spMk id="229" creationId="{7991190F-729C-E08B-224E-8506AB6D7981}"/>
          </ac:spMkLst>
        </pc:spChg>
        <pc:spChg chg="mod">
          <ac:chgData name="Tino Zishiri" userId="e1a130a7-d8b4-4765-a4d8-07ccb70ad7e3" providerId="ADAL" clId="{03309261-4C28-4E45-88E9-2E10BA58490B}" dt="2024-02-26T17:24:27.111" v="5614" actId="207"/>
          <ac:spMkLst>
            <pc:docMk/>
            <pc:sldMk cId="1935434719" sldId="6034"/>
            <ac:spMk id="231" creationId="{0F1A7FCC-D545-002E-63E1-CA77C1E8EDB6}"/>
          </ac:spMkLst>
        </pc:spChg>
        <pc:spChg chg="mod">
          <ac:chgData name="Tino Zishiri" userId="e1a130a7-d8b4-4765-a4d8-07ccb70ad7e3" providerId="ADAL" clId="{03309261-4C28-4E45-88E9-2E10BA58490B}" dt="2024-02-26T17:24:27.111" v="5614" actId="207"/>
          <ac:spMkLst>
            <pc:docMk/>
            <pc:sldMk cId="1935434719" sldId="6034"/>
            <ac:spMk id="232" creationId="{A7F1A243-483B-CF1E-CF06-88E56E468968}"/>
          </ac:spMkLst>
        </pc:spChg>
        <pc:spChg chg="mod">
          <ac:chgData name="Tino Zishiri" userId="e1a130a7-d8b4-4765-a4d8-07ccb70ad7e3" providerId="ADAL" clId="{03309261-4C28-4E45-88E9-2E10BA58490B}" dt="2024-02-26T17:24:37.490" v="5617" actId="207"/>
          <ac:spMkLst>
            <pc:docMk/>
            <pc:sldMk cId="1935434719" sldId="6034"/>
            <ac:spMk id="234" creationId="{837755BB-D776-DB4D-CA21-E387CB107803}"/>
          </ac:spMkLst>
        </pc:spChg>
        <pc:spChg chg="mod">
          <ac:chgData name="Tino Zishiri" userId="e1a130a7-d8b4-4765-a4d8-07ccb70ad7e3" providerId="ADAL" clId="{03309261-4C28-4E45-88E9-2E10BA58490B}" dt="2024-02-26T17:24:37.490" v="5617" actId="207"/>
          <ac:spMkLst>
            <pc:docMk/>
            <pc:sldMk cId="1935434719" sldId="6034"/>
            <ac:spMk id="235" creationId="{5DCEDB6F-9DE3-A3AC-42D1-E272A8D97113}"/>
          </ac:spMkLst>
        </pc:spChg>
        <pc:spChg chg="mod">
          <ac:chgData name="Tino Zishiri" userId="e1a130a7-d8b4-4765-a4d8-07ccb70ad7e3" providerId="ADAL" clId="{03309261-4C28-4E45-88E9-2E10BA58490B}" dt="2024-02-02T17:57:54.802" v="3395" actId="207"/>
          <ac:spMkLst>
            <pc:docMk/>
            <pc:sldMk cId="1935434719" sldId="6034"/>
            <ac:spMk id="237" creationId="{945111F0-8546-C81E-1CC3-344A50C77D66}"/>
          </ac:spMkLst>
        </pc:spChg>
        <pc:spChg chg="mod">
          <ac:chgData name="Tino Zishiri" userId="e1a130a7-d8b4-4765-a4d8-07ccb70ad7e3" providerId="ADAL" clId="{03309261-4C28-4E45-88E9-2E10BA58490B}" dt="2024-02-02T17:57:54.802" v="3395" actId="207"/>
          <ac:spMkLst>
            <pc:docMk/>
            <pc:sldMk cId="1935434719" sldId="6034"/>
            <ac:spMk id="238" creationId="{AD1E208D-D57B-8E24-BD07-07D92EC68A7E}"/>
          </ac:spMkLst>
        </pc:spChg>
        <pc:spChg chg="mod">
          <ac:chgData name="Tino Zishiri" userId="e1a130a7-d8b4-4765-a4d8-07ccb70ad7e3" providerId="ADAL" clId="{03309261-4C28-4E45-88E9-2E10BA58490B}" dt="2024-02-02T17:57:54.802" v="3395" actId="207"/>
          <ac:spMkLst>
            <pc:docMk/>
            <pc:sldMk cId="1935434719" sldId="6034"/>
            <ac:spMk id="240" creationId="{970213CB-1974-9863-EB76-3A299E2E50FE}"/>
          </ac:spMkLst>
        </pc:spChg>
        <pc:spChg chg="mod">
          <ac:chgData name="Tino Zishiri" userId="e1a130a7-d8b4-4765-a4d8-07ccb70ad7e3" providerId="ADAL" clId="{03309261-4C28-4E45-88E9-2E10BA58490B}" dt="2024-02-02T17:57:54.802" v="3395" actId="207"/>
          <ac:spMkLst>
            <pc:docMk/>
            <pc:sldMk cId="1935434719" sldId="6034"/>
            <ac:spMk id="241" creationId="{C37D4B27-F027-88C9-6FDB-68D671038A44}"/>
          </ac:spMkLst>
        </pc:spChg>
        <pc:spChg chg="mod">
          <ac:chgData name="Tino Zishiri" userId="e1a130a7-d8b4-4765-a4d8-07ccb70ad7e3" providerId="ADAL" clId="{03309261-4C28-4E45-88E9-2E10BA58490B}" dt="2024-02-02T17:57:54.802" v="3395" actId="207"/>
          <ac:spMkLst>
            <pc:docMk/>
            <pc:sldMk cId="1935434719" sldId="6034"/>
            <ac:spMk id="243" creationId="{3933C252-12DE-5E36-8DA7-7D87C0930F3A}"/>
          </ac:spMkLst>
        </pc:spChg>
        <pc:spChg chg="mod">
          <ac:chgData name="Tino Zishiri" userId="e1a130a7-d8b4-4765-a4d8-07ccb70ad7e3" providerId="ADAL" clId="{03309261-4C28-4E45-88E9-2E10BA58490B}" dt="2024-02-02T17:57:54.802" v="3395" actId="207"/>
          <ac:spMkLst>
            <pc:docMk/>
            <pc:sldMk cId="1935434719" sldId="6034"/>
            <ac:spMk id="244" creationId="{54543294-51F3-337D-D753-0C475CC6C451}"/>
          </ac:spMkLst>
        </pc:spChg>
        <pc:spChg chg="mod">
          <ac:chgData name="Tino Zishiri" userId="e1a130a7-d8b4-4765-a4d8-07ccb70ad7e3" providerId="ADAL" clId="{03309261-4C28-4E45-88E9-2E10BA58490B}" dt="2024-02-26T17:24:33.790" v="5616" actId="207"/>
          <ac:spMkLst>
            <pc:docMk/>
            <pc:sldMk cId="1935434719" sldId="6034"/>
            <ac:spMk id="246" creationId="{22D1A550-95BD-A13E-3F47-7C85A68F34F3}"/>
          </ac:spMkLst>
        </pc:spChg>
        <pc:spChg chg="mod">
          <ac:chgData name="Tino Zishiri" userId="e1a130a7-d8b4-4765-a4d8-07ccb70ad7e3" providerId="ADAL" clId="{03309261-4C28-4E45-88E9-2E10BA58490B}" dt="2024-02-26T17:24:33.790" v="5616" actId="207"/>
          <ac:spMkLst>
            <pc:docMk/>
            <pc:sldMk cId="1935434719" sldId="6034"/>
            <ac:spMk id="247" creationId="{8ED01596-EAE6-A6CF-0ADA-BB4E1AB13DC3}"/>
          </ac:spMkLst>
        </pc:spChg>
        <pc:spChg chg="add mod">
          <ac:chgData name="Tino Zishiri" userId="e1a130a7-d8b4-4765-a4d8-07ccb70ad7e3" providerId="ADAL" clId="{03309261-4C28-4E45-88E9-2E10BA58490B}" dt="2024-02-26T17:28:21.804" v="5696" actId="113"/>
          <ac:spMkLst>
            <pc:docMk/>
            <pc:sldMk cId="1935434719" sldId="6034"/>
            <ac:spMk id="275" creationId="{4511A964-E9F4-C56D-9753-43F461A64647}"/>
          </ac:spMkLst>
        </pc:spChg>
        <pc:spChg chg="add mod">
          <ac:chgData name="Tino Zishiri" userId="e1a130a7-d8b4-4765-a4d8-07ccb70ad7e3" providerId="ADAL" clId="{03309261-4C28-4E45-88E9-2E10BA58490B}" dt="2024-02-26T17:28:27.485" v="5698" actId="113"/>
          <ac:spMkLst>
            <pc:docMk/>
            <pc:sldMk cId="1935434719" sldId="6034"/>
            <ac:spMk id="291" creationId="{AC82CC3D-FCAD-C000-CF2F-9802B6896F54}"/>
          </ac:spMkLst>
        </pc:spChg>
        <pc:spChg chg="add mod ord">
          <ac:chgData name="Tino Zishiri" userId="e1a130a7-d8b4-4765-a4d8-07ccb70ad7e3" providerId="ADAL" clId="{03309261-4C28-4E45-88E9-2E10BA58490B}" dt="2024-02-26T17:28:30.274" v="5699" actId="113"/>
          <ac:spMkLst>
            <pc:docMk/>
            <pc:sldMk cId="1935434719" sldId="6034"/>
            <ac:spMk id="307" creationId="{BC7DBD38-F248-BC67-5B73-AE6E42AD4D75}"/>
          </ac:spMkLst>
        </pc:spChg>
        <pc:spChg chg="add mod ord">
          <ac:chgData name="Tino Zishiri" userId="e1a130a7-d8b4-4765-a4d8-07ccb70ad7e3" providerId="ADAL" clId="{03309261-4C28-4E45-88E9-2E10BA58490B}" dt="2024-02-26T17:28:32.242" v="5700" actId="113"/>
          <ac:spMkLst>
            <pc:docMk/>
            <pc:sldMk cId="1935434719" sldId="6034"/>
            <ac:spMk id="311" creationId="{740F275E-FF86-0642-0B23-1642E0269994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15" creationId="{1A5A0873-ECBA-7682-58C7-C2E8C36FF4BA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16" creationId="{82600D6A-CE72-F6A8-AA6E-17503D9D8381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17" creationId="{596E9E07-1AE6-2DA0-BBEB-FF70CE6BDADA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18" creationId="{B4C97666-6925-0F4F-7DBF-14623FAD69C8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19" creationId="{F66CCD62-22B0-0A65-5DBB-0DFF3CF55F10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20" creationId="{C10CE321-CF69-4213-4E54-8FC9C0858E9C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21" creationId="{915FC944-2D2B-E84E-97F2-C9890FC381FC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22" creationId="{7AFAEC94-FABA-5B06-2F1A-68C3D49AE5CD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23" creationId="{5514D57C-76B8-D73B-36B5-A23E37F6F801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24" creationId="{D04F6269-E614-5F7A-3F2D-1083D9499A54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25" creationId="{418AC80D-005C-2729-94F0-C835C9BC168A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26" creationId="{A00E2484-6D79-40B6-BC34-851E8EC7999F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27" creationId="{DCFFE707-FBBF-8020-F06D-E012346231AC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28" creationId="{AEF07C30-082C-06AF-3696-4A73CCBAE86B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29" creationId="{12AC25E4-58ED-9474-70C8-2C2179900E92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30" creationId="{EDBC4B26-D7AC-C22D-3646-B5B6D68B083F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31" creationId="{55DFC3F5-33AC-0AA0-6078-696D05BB5BF9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32" creationId="{F2E449AA-741B-6195-6F6A-4818BAA084D9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33" creationId="{1B4B4766-2B1D-35DB-1B21-6E28A6C0B6BB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34" creationId="{C522E4D2-E9B1-B473-ECD1-D0308DDF1B48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35" creationId="{88EBFE10-1060-4A65-BC73-7979723C5766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36" creationId="{B583B28A-0F67-C876-88B9-0C3948ADDB91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37" creationId="{A0379A28-6191-98A3-261C-4CEF00A2FD6E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38" creationId="{0F1F4749-EF0F-FCBD-649A-F9C55B7ABE84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39" creationId="{902EB1F8-40E9-FB67-8997-68FF642E41B6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40" creationId="{E7AA74AB-12E8-139E-E173-DB110AB6368C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41" creationId="{7E9DE59B-EA07-C5A1-FBC4-D6540F756989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42" creationId="{36BEE208-B3DB-7CAE-5F82-7447628DE362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43" creationId="{CCF0452B-C641-8ACB-2455-B5D891DCC04B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44" creationId="{146CAC65-F828-8FE9-150B-822127C25F40}"/>
          </ac:spMkLst>
        </pc:spChg>
        <pc:spChg chg="mod">
          <ac:chgData name="Tino Zishiri" userId="e1a130a7-d8b4-4765-a4d8-07ccb70ad7e3" providerId="ADAL" clId="{03309261-4C28-4E45-88E9-2E10BA58490B}" dt="2024-02-26T17:27:32.980" v="5685" actId="1035"/>
          <ac:spMkLst>
            <pc:docMk/>
            <pc:sldMk cId="1935434719" sldId="6034"/>
            <ac:spMk id="345" creationId="{0E9EA05C-2ACB-3995-120C-D534E5639B3D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47" creationId="{8D8CB106-2CAB-8BA1-CA86-05999F75AC25}"/>
          </ac:spMkLst>
        </pc:spChg>
        <pc:spChg chg="del mod">
          <ac:chgData name="Tino Zishiri" userId="e1a130a7-d8b4-4765-a4d8-07ccb70ad7e3" providerId="ADAL" clId="{03309261-4C28-4E45-88E9-2E10BA58490B}" dt="2024-02-26T17:26:21.593" v="5657" actId="478"/>
          <ac:spMkLst>
            <pc:docMk/>
            <pc:sldMk cId="1935434719" sldId="6034"/>
            <ac:spMk id="348" creationId="{30CF798A-2627-21A2-C65B-6ADB2A153149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49" creationId="{E425BF5B-1158-8DD0-C05E-376F407E4F8F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50" creationId="{755E783C-EB59-BE03-1CB2-1BB161C231B1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51" creationId="{72179FE4-D718-5020-E53C-FE5A385776A2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52" creationId="{FE613609-0765-BED1-7542-91B5F87FB580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53" creationId="{A1EAC263-4D99-1A76-E929-943397D415BF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54" creationId="{A9B753CD-EDC0-D53C-9A22-4C3E432934AB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55" creationId="{D0B126EB-D068-EE7C-ADDC-C75CB3168EEE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56" creationId="{9199D995-34E5-17B8-87EE-342AF0A85436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57" creationId="{A15C8EFE-5516-4858-E1FF-DE43FF03E226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58" creationId="{546EC330-E197-6570-EE85-A1C02104C5FD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59" creationId="{F7E4C0A0-944A-455F-E4A3-1A04F9D7ED1A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60" creationId="{BF8AD214-CEBC-48B7-75FF-D54FE7BB0660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61" creationId="{954844B3-ECC3-603A-1DAE-F7AB229B4C3A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62" creationId="{6247E398-8779-C1F6-F31F-6639607CA7B7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63" creationId="{2B47676D-EE17-029A-CEE4-025105EF86E7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64" creationId="{C6FF3CE2-FDC8-F80C-1D27-28BCE0E68441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65" creationId="{4267E45F-3BFB-F577-D82C-13D1A42741F7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66" creationId="{AC5E7C23-FC74-EABB-D05B-F6D5DB276D90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67" creationId="{9A4AFD54-82BD-D676-DB27-5BB418034F1D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68" creationId="{111E8839-E1FA-AC48-1572-18E52B6F2969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69" creationId="{768E5B57-1F76-6EB9-4104-895E05474795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70" creationId="{D20638BB-5299-0F65-1D2B-1898C494D4E6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71" creationId="{04631415-D8C4-A073-5451-C9A943F58A0B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72" creationId="{15C2C184-7108-D1D9-B0CB-6D44E3CAC537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73" creationId="{B0ABD7EF-5CA4-827C-B92E-228EE9525663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74" creationId="{4B05D007-67AD-AE07-468B-BB6C34145F96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75" creationId="{1508B8F4-F816-FA4B-6FAA-122B9CC1A28C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76" creationId="{80E032F3-49D0-DD0B-3B74-832B138645BF}"/>
          </ac:spMkLst>
        </pc:spChg>
        <pc:spChg chg="mod">
          <ac:chgData name="Tino Zishiri" userId="e1a130a7-d8b4-4765-a4d8-07ccb70ad7e3" providerId="ADAL" clId="{03309261-4C28-4E45-88E9-2E10BA58490B}" dt="2024-02-26T17:26:47.127" v="5668" actId="1076"/>
          <ac:spMkLst>
            <pc:docMk/>
            <pc:sldMk cId="1935434719" sldId="6034"/>
            <ac:spMk id="377" creationId="{E069FB65-7392-EFB3-977D-5919CC651588}"/>
          </ac:spMkLst>
        </pc:spChg>
        <pc:grpChg chg="mod">
          <ac:chgData name="Tino Zishiri" userId="e1a130a7-d8b4-4765-a4d8-07ccb70ad7e3" providerId="ADAL" clId="{03309261-4C28-4E45-88E9-2E10BA58490B}" dt="2024-02-02T17:51:11.153" v="3357" actId="338"/>
          <ac:grpSpMkLst>
            <pc:docMk/>
            <pc:sldMk cId="1935434719" sldId="6034"/>
            <ac:grpSpMk id="1" creationId="{25F5D52F-0930-1E88-8AB5-FDE13B8106A9}"/>
          </ac:grpSpMkLst>
        </pc:grpChg>
        <pc:grpChg chg="add del mod">
          <ac:chgData name="Tino Zishiri" userId="e1a130a7-d8b4-4765-a4d8-07ccb70ad7e3" providerId="ADAL" clId="{03309261-4C28-4E45-88E9-2E10BA58490B}" dt="2024-02-26T18:49:39.758" v="5753" actId="478"/>
          <ac:grpSpMkLst>
            <pc:docMk/>
            <pc:sldMk cId="1935434719" sldId="6034"/>
            <ac:grpSpMk id="3" creationId="{675D1E18-5578-3A48-68A6-268B10D1B416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6" creationId="{32BB0D79-6A0A-4D9C-2CFC-82A1CF97A478}"/>
          </ac:grpSpMkLst>
        </pc:grpChg>
        <pc:grpChg chg="add mod">
          <ac:chgData name="Tino Zishiri" userId="e1a130a7-d8b4-4765-a4d8-07ccb70ad7e3" providerId="ADAL" clId="{03309261-4C28-4E45-88E9-2E10BA58490B}" dt="2024-02-26T18:49:40.760" v="5754"/>
          <ac:grpSpMkLst>
            <pc:docMk/>
            <pc:sldMk cId="1935434719" sldId="6034"/>
            <ac:grpSpMk id="6" creationId="{AF7E9B3E-0833-7A96-A638-86EE9DB2C957}"/>
          </ac:grpSpMkLst>
        </pc:grpChg>
        <pc:grpChg chg="mod">
          <ac:chgData name="Tino Zishiri" userId="e1a130a7-d8b4-4765-a4d8-07ccb70ad7e3" providerId="ADAL" clId="{03309261-4C28-4E45-88E9-2E10BA58490B}" dt="2024-02-26T18:49:40.760" v="5754"/>
          <ac:grpSpMkLst>
            <pc:docMk/>
            <pc:sldMk cId="1935434719" sldId="6034"/>
            <ac:grpSpMk id="7" creationId="{BCE1387C-1872-C5AB-E046-9CF546658416}"/>
          </ac:grpSpMkLst>
        </pc:grpChg>
        <pc:grpChg chg="mod">
          <ac:chgData name="Tino Zishiri" userId="e1a130a7-d8b4-4765-a4d8-07ccb70ad7e3" providerId="ADAL" clId="{03309261-4C28-4E45-88E9-2E10BA58490B}" dt="2024-02-26T18:49:40.760" v="5754"/>
          <ac:grpSpMkLst>
            <pc:docMk/>
            <pc:sldMk cId="1935434719" sldId="6034"/>
            <ac:grpSpMk id="11" creationId="{8BFABDC5-CF73-B327-D765-EB8362514F31}"/>
          </ac:grpSpMkLst>
        </pc:grpChg>
        <pc:grpChg chg="del">
          <ac:chgData name="Tino Zishiri" userId="e1a130a7-d8b4-4765-a4d8-07ccb70ad7e3" providerId="ADAL" clId="{03309261-4C28-4E45-88E9-2E10BA58490B}" dt="2024-02-02T16:55:24.510" v="3092" actId="478"/>
          <ac:grpSpMkLst>
            <pc:docMk/>
            <pc:sldMk cId="1935434719" sldId="6034"/>
            <ac:grpSpMk id="13" creationId="{AB97B2E0-D50E-FE78-5954-00D5500F0656}"/>
          </ac:grpSpMkLst>
        </pc:grpChg>
        <pc:grpChg chg="add mod ord">
          <ac:chgData name="Tino Zishiri" userId="e1a130a7-d8b4-4765-a4d8-07ccb70ad7e3" providerId="ADAL" clId="{03309261-4C28-4E45-88E9-2E10BA58490B}" dt="2024-02-26T17:25:59.654" v="5650" actId="164"/>
          <ac:grpSpMkLst>
            <pc:docMk/>
            <pc:sldMk cId="1935434719" sldId="6034"/>
            <ac:grpSpMk id="14" creationId="{65035D9C-32F0-C53F-D9C5-434B831588CE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15" creationId="{5BDCE9AD-FEF4-E132-A037-B856906B6E4C}"/>
          </ac:grpSpMkLst>
        </pc:grpChg>
        <pc:grpChg chg="add mod">
          <ac:chgData name="Tino Zishiri" userId="e1a130a7-d8b4-4765-a4d8-07ccb70ad7e3" providerId="ADAL" clId="{03309261-4C28-4E45-88E9-2E10BA58490B}" dt="2024-02-26T17:26:11.271" v="5655" actId="1076"/>
          <ac:grpSpMkLst>
            <pc:docMk/>
            <pc:sldMk cId="1935434719" sldId="6034"/>
            <ac:grpSpMk id="15" creationId="{6506BE47-C33D-20AE-8A0B-31B552FA515F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18" creationId="{6D7848AD-D4EA-EBA6-EB45-DAAEC15D907B}"/>
          </ac:grpSpMkLst>
        </pc:grpChg>
        <pc:grpChg chg="add mod">
          <ac:chgData name="Tino Zishiri" userId="e1a130a7-d8b4-4765-a4d8-07ccb70ad7e3" providerId="ADAL" clId="{03309261-4C28-4E45-88E9-2E10BA58490B}" dt="2024-02-26T17:27:37.856" v="5686" actId="1035"/>
          <ac:grpSpMkLst>
            <pc:docMk/>
            <pc:sldMk cId="1935434719" sldId="6034"/>
            <ac:grpSpMk id="18" creationId="{EBE37442-C962-9AF7-2337-5E30DAD6A87A}"/>
          </ac:grpSpMkLst>
        </pc:grpChg>
        <pc:grpChg chg="del">
          <ac:chgData name="Tino Zishiri" userId="e1a130a7-d8b4-4765-a4d8-07ccb70ad7e3" providerId="ADAL" clId="{03309261-4C28-4E45-88E9-2E10BA58490B}" dt="2024-02-02T17:26:04.726" v="3140" actId="478"/>
          <ac:grpSpMkLst>
            <pc:docMk/>
            <pc:sldMk cId="1935434719" sldId="6034"/>
            <ac:grpSpMk id="21" creationId="{0EBFE8D4-7078-E480-A4CF-4C6A37E001AE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24" creationId="{03483A0D-6FBE-DA53-0C35-36FB01E67787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27" creationId="{D04BF6DE-A3F2-2FE8-31A2-C5D52A76904F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30" creationId="{CA62844F-994F-6C4C-D774-F30411C4B050}"/>
          </ac:grpSpMkLst>
        </pc:grpChg>
        <pc:grpChg chg="del">
          <ac:chgData name="Tino Zishiri" userId="e1a130a7-d8b4-4765-a4d8-07ccb70ad7e3" providerId="ADAL" clId="{03309261-4C28-4E45-88E9-2E10BA58490B}" dt="2024-02-02T17:26:06.816" v="3142" actId="478"/>
          <ac:grpSpMkLst>
            <pc:docMk/>
            <pc:sldMk cId="1935434719" sldId="6034"/>
            <ac:grpSpMk id="33" creationId="{046BF2B9-A599-1AD1-277F-8754979318A6}"/>
          </ac:grpSpMkLst>
        </pc:grpChg>
        <pc:grpChg chg="del">
          <ac:chgData name="Tino Zishiri" userId="e1a130a7-d8b4-4765-a4d8-07ccb70ad7e3" providerId="ADAL" clId="{03309261-4C28-4E45-88E9-2E10BA58490B}" dt="2024-02-02T17:26:07.777" v="3143" actId="478"/>
          <ac:grpSpMkLst>
            <pc:docMk/>
            <pc:sldMk cId="1935434719" sldId="6034"/>
            <ac:grpSpMk id="36" creationId="{FFD499BA-1580-4B5D-C680-A18259FC288D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39" creationId="{14FA5613-7660-4AB1-5078-8AE81EA1172B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42" creationId="{8404D508-EE40-D151-DE96-323782FE0F33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45" creationId="{F2862B3E-A813-94EE-663B-F3E937A3BF8E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48" creationId="{54B13B7B-18E1-1B44-AB21-CF751EAF21AF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51" creationId="{DE8105E5-5877-F7B3-963D-D905E046E341}"/>
          </ac:grpSpMkLst>
        </pc:grpChg>
        <pc:grpChg chg="add mod">
          <ac:chgData name="Tino Zishiri" userId="e1a130a7-d8b4-4765-a4d8-07ccb70ad7e3" providerId="ADAL" clId="{03309261-4C28-4E45-88E9-2E10BA58490B}" dt="2024-02-26T17:28:24.924" v="5697"/>
          <ac:grpSpMkLst>
            <pc:docMk/>
            <pc:sldMk cId="1935434719" sldId="6034"/>
            <ac:grpSpMk id="51" creationId="{F9CC9224-1732-0D0B-27C8-F3E60EA3000E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54" creationId="{988E4853-B746-0AEE-BE8A-E9610D7DCBC9}"/>
          </ac:grpSpMkLst>
        </pc:grpChg>
        <pc:grpChg chg="del">
          <ac:chgData name="Tino Zishiri" userId="e1a130a7-d8b4-4765-a4d8-07ccb70ad7e3" providerId="ADAL" clId="{03309261-4C28-4E45-88E9-2E10BA58490B}" dt="2024-02-02T17:26:05.918" v="3141" actId="478"/>
          <ac:grpSpMkLst>
            <pc:docMk/>
            <pc:sldMk cId="1935434719" sldId="6034"/>
            <ac:grpSpMk id="57" creationId="{315E99A2-1EAE-25BC-495A-12AAD3C118D9}"/>
          </ac:grpSpMkLst>
        </pc:grpChg>
        <pc:grpChg chg="add del mod">
          <ac:chgData name="Tino Zishiri" userId="e1a130a7-d8b4-4765-a4d8-07ccb70ad7e3" providerId="ADAL" clId="{03309261-4C28-4E45-88E9-2E10BA58490B}" dt="2024-02-26T18:49:39.142" v="5752" actId="478"/>
          <ac:grpSpMkLst>
            <pc:docMk/>
            <pc:sldMk cId="1935434719" sldId="6034"/>
            <ac:grpSpMk id="127" creationId="{6CEB5B13-C0DD-12BC-555B-46EC8E5F00AD}"/>
          </ac:grpSpMkLst>
        </pc:grpChg>
        <pc:grpChg chg="del mod">
          <ac:chgData name="Tino Zishiri" userId="e1a130a7-d8b4-4765-a4d8-07ccb70ad7e3" providerId="ADAL" clId="{03309261-4C28-4E45-88E9-2E10BA58490B}" dt="2024-02-02T17:40:41.712" v="3319" actId="478"/>
          <ac:grpSpMkLst>
            <pc:docMk/>
            <pc:sldMk cId="1935434719" sldId="6034"/>
            <ac:grpSpMk id="134" creationId="{8FF63B73-CE8A-9FAF-3D0D-C56C8090858F}"/>
          </ac:grpSpMkLst>
        </pc:grpChg>
        <pc:grpChg chg="add mod">
          <ac:chgData name="Tino Zishiri" userId="e1a130a7-d8b4-4765-a4d8-07ccb70ad7e3" providerId="ADAL" clId="{03309261-4C28-4E45-88E9-2E10BA58490B}" dt="2024-02-02T17:40:24.974" v="3318" actId="164"/>
          <ac:grpSpMkLst>
            <pc:docMk/>
            <pc:sldMk cId="1935434719" sldId="6034"/>
            <ac:grpSpMk id="166" creationId="{7F1246D7-6E97-5D58-5A85-B3732F90884C}"/>
          </ac:grpSpMkLst>
        </pc:grpChg>
        <pc:grpChg chg="mod">
          <ac:chgData name="Tino Zishiri" userId="e1a130a7-d8b4-4765-a4d8-07ccb70ad7e3" providerId="ADAL" clId="{03309261-4C28-4E45-88E9-2E10BA58490B}" dt="2024-02-02T17:40:21.952" v="3304" actId="1076"/>
          <ac:grpSpMkLst>
            <pc:docMk/>
            <pc:sldMk cId="1935434719" sldId="6034"/>
            <ac:grpSpMk id="167" creationId="{13356764-81AC-37EF-A83B-53F1E78C644A}"/>
          </ac:grpSpMkLst>
        </pc:grpChg>
        <pc:grpChg chg="add del mod">
          <ac:chgData name="Tino Zishiri" userId="e1a130a7-d8b4-4765-a4d8-07ccb70ad7e3" providerId="ADAL" clId="{03309261-4C28-4E45-88E9-2E10BA58490B}" dt="2024-02-26T17:24:39.622" v="5618" actId="478"/>
          <ac:grpSpMkLst>
            <pc:docMk/>
            <pc:sldMk cId="1935434719" sldId="6034"/>
            <ac:grpSpMk id="200" creationId="{E0FEC814-310E-0910-7983-930127D5F261}"/>
          </ac:grpSpMkLst>
        </pc:grpChg>
        <pc:grpChg chg="add mod">
          <ac:chgData name="Tino Zishiri" userId="e1a130a7-d8b4-4765-a4d8-07ccb70ad7e3" providerId="ADAL" clId="{03309261-4C28-4E45-88E9-2E10BA58490B}" dt="2024-02-26T17:24:37.490" v="5617" actId="207"/>
          <ac:grpSpMkLst>
            <pc:docMk/>
            <pc:sldMk cId="1935434719" sldId="6034"/>
            <ac:grpSpMk id="203" creationId="{760BED12-CADC-1D45-7C2B-05B91464FB6C}"/>
          </ac:grpSpMkLst>
        </pc:grpChg>
        <pc:grpChg chg="add mod">
          <ac:chgData name="Tino Zishiri" userId="e1a130a7-d8b4-4765-a4d8-07ccb70ad7e3" providerId="ADAL" clId="{03309261-4C28-4E45-88E9-2E10BA58490B}" dt="2024-02-02T17:51:11.153" v="3357" actId="338"/>
          <ac:grpSpMkLst>
            <pc:docMk/>
            <pc:sldMk cId="1935434719" sldId="6034"/>
            <ac:grpSpMk id="206" creationId="{68E83D4F-DDC3-B1AF-AE5F-920EA255E827}"/>
          </ac:grpSpMkLst>
        </pc:grpChg>
        <pc:grpChg chg="add mod">
          <ac:chgData name="Tino Zishiri" userId="e1a130a7-d8b4-4765-a4d8-07ccb70ad7e3" providerId="ADAL" clId="{03309261-4C28-4E45-88E9-2E10BA58490B}" dt="2024-02-26T17:24:33.790" v="5616" actId="207"/>
          <ac:grpSpMkLst>
            <pc:docMk/>
            <pc:sldMk cId="1935434719" sldId="6034"/>
            <ac:grpSpMk id="209" creationId="{38E542EB-E77E-E681-7755-9D5D1BA38163}"/>
          </ac:grpSpMkLst>
        </pc:grpChg>
        <pc:grpChg chg="add mod">
          <ac:chgData name="Tino Zishiri" userId="e1a130a7-d8b4-4765-a4d8-07ccb70ad7e3" providerId="ADAL" clId="{03309261-4C28-4E45-88E9-2E10BA58490B}" dt="2024-02-02T17:51:11.153" v="3357" actId="338"/>
          <ac:grpSpMkLst>
            <pc:docMk/>
            <pc:sldMk cId="1935434719" sldId="6034"/>
            <ac:grpSpMk id="212" creationId="{686E0BD4-1502-BE70-6A75-0A8724660E59}"/>
          </ac:grpSpMkLst>
        </pc:grpChg>
        <pc:grpChg chg="add mod">
          <ac:chgData name="Tino Zishiri" userId="e1a130a7-d8b4-4765-a4d8-07ccb70ad7e3" providerId="ADAL" clId="{03309261-4C28-4E45-88E9-2E10BA58490B}" dt="2024-02-02T17:51:11.153" v="3357" actId="338"/>
          <ac:grpSpMkLst>
            <pc:docMk/>
            <pc:sldMk cId="1935434719" sldId="6034"/>
            <ac:grpSpMk id="215" creationId="{15AC3824-5F41-F155-8043-3E025AC4ABD2}"/>
          </ac:grpSpMkLst>
        </pc:grpChg>
        <pc:grpChg chg="add mod">
          <ac:chgData name="Tino Zishiri" userId="e1a130a7-d8b4-4765-a4d8-07ccb70ad7e3" providerId="ADAL" clId="{03309261-4C28-4E45-88E9-2E10BA58490B}" dt="2024-02-02T17:51:11.153" v="3357" actId="338"/>
          <ac:grpSpMkLst>
            <pc:docMk/>
            <pc:sldMk cId="1935434719" sldId="6034"/>
            <ac:grpSpMk id="218" creationId="{BB1593E7-2A1A-571A-2EA7-350867F3DC02}"/>
          </ac:grpSpMkLst>
        </pc:grpChg>
        <pc:grpChg chg="add mod">
          <ac:chgData name="Tino Zishiri" userId="e1a130a7-d8b4-4765-a4d8-07ccb70ad7e3" providerId="ADAL" clId="{03309261-4C28-4E45-88E9-2E10BA58490B}" dt="2024-02-26T17:24:33.790" v="5616" actId="207"/>
          <ac:grpSpMkLst>
            <pc:docMk/>
            <pc:sldMk cId="1935434719" sldId="6034"/>
            <ac:grpSpMk id="221" creationId="{8DCF219F-C778-88B6-A8C8-02B650DAC772}"/>
          </ac:grpSpMkLst>
        </pc:grpChg>
        <pc:grpChg chg="add mod">
          <ac:chgData name="Tino Zishiri" userId="e1a130a7-d8b4-4765-a4d8-07ccb70ad7e3" providerId="ADAL" clId="{03309261-4C28-4E45-88E9-2E10BA58490B}" dt="2024-02-26T17:24:30.281" v="5615" actId="207"/>
          <ac:grpSpMkLst>
            <pc:docMk/>
            <pc:sldMk cId="1935434719" sldId="6034"/>
            <ac:grpSpMk id="224" creationId="{5D97F8D3-96DA-26F3-CCED-6D02BC6D6933}"/>
          </ac:grpSpMkLst>
        </pc:grpChg>
        <pc:grpChg chg="add mod">
          <ac:chgData name="Tino Zishiri" userId="e1a130a7-d8b4-4765-a4d8-07ccb70ad7e3" providerId="ADAL" clId="{03309261-4C28-4E45-88E9-2E10BA58490B}" dt="2024-02-26T17:24:37.490" v="5617" actId="207"/>
          <ac:grpSpMkLst>
            <pc:docMk/>
            <pc:sldMk cId="1935434719" sldId="6034"/>
            <ac:grpSpMk id="227" creationId="{728D938B-B11C-CB69-104D-32596BE5F660}"/>
          </ac:grpSpMkLst>
        </pc:grpChg>
        <pc:grpChg chg="add mod">
          <ac:chgData name="Tino Zishiri" userId="e1a130a7-d8b4-4765-a4d8-07ccb70ad7e3" providerId="ADAL" clId="{03309261-4C28-4E45-88E9-2E10BA58490B}" dt="2024-02-26T17:24:27.111" v="5614" actId="207"/>
          <ac:grpSpMkLst>
            <pc:docMk/>
            <pc:sldMk cId="1935434719" sldId="6034"/>
            <ac:grpSpMk id="230" creationId="{C5F97C97-96FC-3F47-5767-9FB6ECE37442}"/>
          </ac:grpSpMkLst>
        </pc:grpChg>
        <pc:grpChg chg="add mod">
          <ac:chgData name="Tino Zishiri" userId="e1a130a7-d8b4-4765-a4d8-07ccb70ad7e3" providerId="ADAL" clId="{03309261-4C28-4E45-88E9-2E10BA58490B}" dt="2024-02-26T17:24:37.490" v="5617" actId="207"/>
          <ac:grpSpMkLst>
            <pc:docMk/>
            <pc:sldMk cId="1935434719" sldId="6034"/>
            <ac:grpSpMk id="233" creationId="{21826F2F-F0FD-C88C-A67E-008DBCC0A701}"/>
          </ac:grpSpMkLst>
        </pc:grpChg>
        <pc:grpChg chg="add del mod">
          <ac:chgData name="Tino Zishiri" userId="e1a130a7-d8b4-4765-a4d8-07ccb70ad7e3" providerId="ADAL" clId="{03309261-4C28-4E45-88E9-2E10BA58490B}" dt="2024-02-26T17:22:34.034" v="5611" actId="478"/>
          <ac:grpSpMkLst>
            <pc:docMk/>
            <pc:sldMk cId="1935434719" sldId="6034"/>
            <ac:grpSpMk id="236" creationId="{4B9B0265-3162-E0F8-2305-30CB50D8DCC9}"/>
          </ac:grpSpMkLst>
        </pc:grpChg>
        <pc:grpChg chg="add del mod">
          <ac:chgData name="Tino Zishiri" userId="e1a130a7-d8b4-4765-a4d8-07ccb70ad7e3" providerId="ADAL" clId="{03309261-4C28-4E45-88E9-2E10BA58490B}" dt="2024-02-26T17:22:33.551" v="5610" actId="478"/>
          <ac:grpSpMkLst>
            <pc:docMk/>
            <pc:sldMk cId="1935434719" sldId="6034"/>
            <ac:grpSpMk id="239" creationId="{CABA247D-6D96-DB21-28BA-31764810BB05}"/>
          </ac:grpSpMkLst>
        </pc:grpChg>
        <pc:grpChg chg="add del mod">
          <ac:chgData name="Tino Zishiri" userId="e1a130a7-d8b4-4765-a4d8-07ccb70ad7e3" providerId="ADAL" clId="{03309261-4C28-4E45-88E9-2E10BA58490B}" dt="2024-02-26T17:22:32.897" v="5609" actId="478"/>
          <ac:grpSpMkLst>
            <pc:docMk/>
            <pc:sldMk cId="1935434719" sldId="6034"/>
            <ac:grpSpMk id="242" creationId="{F62D29CE-F7E2-0DFD-FDB8-818DC9D5DF61}"/>
          </ac:grpSpMkLst>
        </pc:grpChg>
        <pc:grpChg chg="add mod">
          <ac:chgData name="Tino Zishiri" userId="e1a130a7-d8b4-4765-a4d8-07ccb70ad7e3" providerId="ADAL" clId="{03309261-4C28-4E45-88E9-2E10BA58490B}" dt="2024-02-26T17:24:33.790" v="5616" actId="207"/>
          <ac:grpSpMkLst>
            <pc:docMk/>
            <pc:sldMk cId="1935434719" sldId="6034"/>
            <ac:grpSpMk id="245" creationId="{198CB23F-A13C-952B-42D8-05214147CE39}"/>
          </ac:grpSpMkLst>
        </pc:grpChg>
        <pc:grpChg chg="mod">
          <ac:chgData name="Tino Zishiri" userId="e1a130a7-d8b4-4765-a4d8-07ccb70ad7e3" providerId="ADAL" clId="{03309261-4C28-4E45-88E9-2E10BA58490B}" dt="2024-02-26T17:27:32.980" v="5685" actId="1035"/>
          <ac:grpSpMkLst>
            <pc:docMk/>
            <pc:sldMk cId="1935434719" sldId="6034"/>
            <ac:grpSpMk id="314" creationId="{7646BAFC-11D1-0142-01C7-37A20CCD3A14}"/>
          </ac:grpSpMkLst>
        </pc:grpChg>
        <pc:grpChg chg="del mod">
          <ac:chgData name="Tino Zishiri" userId="e1a130a7-d8b4-4765-a4d8-07ccb70ad7e3" providerId="ADAL" clId="{03309261-4C28-4E45-88E9-2E10BA58490B}" dt="2024-02-26T17:27:10.238" v="5674" actId="478"/>
          <ac:grpSpMkLst>
            <pc:docMk/>
            <pc:sldMk cId="1935434719" sldId="6034"/>
            <ac:grpSpMk id="346" creationId="{FA43A322-6907-37D5-9F2D-3BF3AEAC4EFF}"/>
          </ac:grpSpMkLst>
        </pc:grp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3" creationId="{386FA2C0-2DFF-78DA-2111-2442282F470F}"/>
          </ac:picMkLst>
        </pc:picChg>
        <pc:picChg chg="mod">
          <ac:chgData name="Tino Zishiri" userId="e1a130a7-d8b4-4765-a4d8-07ccb70ad7e3" providerId="ADAL" clId="{03309261-4C28-4E45-88E9-2E10BA58490B}" dt="2024-02-26T18:49:40.760" v="5754"/>
          <ac:picMkLst>
            <pc:docMk/>
            <pc:sldMk cId="1935434719" sldId="6034"/>
            <ac:picMk id="8" creationId="{16133E7B-A29D-645F-5709-98329B9E9C4F}"/>
          </ac:picMkLst>
        </pc:picChg>
        <pc:picChg chg="add del mod">
          <ac:chgData name="Tino Zishiri" userId="e1a130a7-d8b4-4765-a4d8-07ccb70ad7e3" providerId="ADAL" clId="{03309261-4C28-4E45-88E9-2E10BA58490B}" dt="2024-02-26T18:49:38.219" v="5751" actId="478"/>
          <ac:picMkLst>
            <pc:docMk/>
            <pc:sldMk cId="1935434719" sldId="6034"/>
            <ac:picMk id="9" creationId="{6567B32D-208A-127D-97C7-DC5124506257}"/>
          </ac:picMkLst>
        </pc:picChg>
        <pc:picChg chg="mod">
          <ac:chgData name="Tino Zishiri" userId="e1a130a7-d8b4-4765-a4d8-07ccb70ad7e3" providerId="ADAL" clId="{03309261-4C28-4E45-88E9-2E10BA58490B}" dt="2024-02-26T18:49:40.760" v="5754"/>
          <ac:picMkLst>
            <pc:docMk/>
            <pc:sldMk cId="1935434719" sldId="6034"/>
            <ac:picMk id="10" creationId="{4CC32F4C-2A5E-1C28-DBFA-3B73D4415AB4}"/>
          </ac:picMkLst>
        </pc:picChg>
        <pc:picChg chg="del">
          <ac:chgData name="Tino Zishiri" userId="e1a130a7-d8b4-4765-a4d8-07ccb70ad7e3" providerId="ADAL" clId="{03309261-4C28-4E45-88E9-2E10BA58490B}" dt="2024-02-02T16:55:25.260" v="3093" actId="478"/>
          <ac:picMkLst>
            <pc:docMk/>
            <pc:sldMk cId="1935434719" sldId="6034"/>
            <ac:picMk id="11" creationId="{189495E1-6BA7-B619-F04E-686966A08905}"/>
          </ac:picMkLst>
        </pc:picChg>
        <pc:picChg chg="mod">
          <ac:chgData name="Tino Zishiri" userId="e1a130a7-d8b4-4765-a4d8-07ccb70ad7e3" providerId="ADAL" clId="{03309261-4C28-4E45-88E9-2E10BA58490B}" dt="2024-02-26T18:49:40.760" v="5754"/>
          <ac:picMkLst>
            <pc:docMk/>
            <pc:sldMk cId="1935434719" sldId="6034"/>
            <ac:picMk id="12" creationId="{D82A2C3C-111A-984C-869F-7ADC7C30F3A6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60" creationId="{29A0857B-447C-BC47-B956-138391E37931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61" creationId="{27462694-8124-4681-40BA-9299D951F062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62" creationId="{D351A18C-EAF1-11E6-DB70-3A121CDCA638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63" creationId="{30334492-0147-0922-9D3F-2BC36F1BFDC5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64" creationId="{0447810B-D5EE-BE74-8BF8-93D5A3C69FF7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65" creationId="{A57F7977-60DD-4C66-67DC-140A57C2D75B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66" creationId="{EDFE6FF7-56A2-296A-DCF3-18274BCB63FB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67" creationId="{B803789B-2315-1874-BBCD-7A96B9A8F5D9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68" creationId="{C585FA05-05BF-4B48-F28D-9BAA328ABD12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69" creationId="{CFFD3AF9-7E81-2222-35E9-27192F851C5E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70" creationId="{DE1FBAA4-18BE-D077-256B-E3B76A4D1732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71" creationId="{4B2D8E63-55D9-75B2-D46D-1AE29B77A8FF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72" creationId="{FA34DBFE-6915-42A5-8DED-8185957D50CE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73" creationId="{AA95DED3-37F3-1E64-C76A-852EFCB28BB9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74" creationId="{D70FF8AA-BFAC-5ACE-89E5-F39597ED8B5A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75" creationId="{5C2FD94A-DE15-3C0D-3B7D-E6998E4906C4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76" creationId="{73C31C59-E8BC-4CA1-3E05-FC3811B7937C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77" creationId="{64EB8A14-0F06-2625-1C42-B873B11035CB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78" creationId="{F9F63F6F-F45D-F96F-DD1C-867E71FC96F4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79" creationId="{DF8398FD-9132-CC20-90C9-33448214A383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80" creationId="{033295B0-9B71-60E7-5B39-9363DF812CD2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81" creationId="{3320C3D1-96C0-4D21-7F21-59D2A2201CB3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82" creationId="{F7D1C95C-7B87-1300-1BBA-7E3C513A3415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83" creationId="{7DFADA2A-C264-AB67-9564-83BA4561E1CA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84" creationId="{D6217C4E-EA36-0409-39D9-7DF59611201E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85" creationId="{E9DE8CEC-7053-4DBD-0B14-16E14801CDB0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86" creationId="{176AEE58-2AF2-D808-9282-0CD36C8E94DD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89" creationId="{EFA4337F-501A-B74E-283C-508216D5E5A4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90" creationId="{39EE2EFE-1E39-296E-8920-9A3EAE73F872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91" creationId="{3CB489E9-DB05-5B14-03D7-577608936307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92" creationId="{CBAAA2BE-4209-03D3-9EC6-4ADACF68531D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93" creationId="{18D4090F-81F5-4E14-4BEF-574A4871CAFA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94" creationId="{84BFF6CA-BB9D-7E6C-B006-DEB39C421456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95" creationId="{739C398A-7172-AB2D-98AD-0F899B50390E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96" creationId="{55397F50-E784-E6B6-2624-5AD324DD9F94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97" creationId="{2F18729E-138F-1B8C-BADD-734582D10340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98" creationId="{965F9B05-CB2F-70DB-73FC-7B28D3CE77AD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99" creationId="{4E275B28-654A-A064-2893-29671CE8C951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00" creationId="{DFA5D141-9B8C-654B-F957-388AFE78ED52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01" creationId="{C47AC1A2-4B3D-8B7F-6EA3-413AD7762DC2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02" creationId="{94394E2A-4CBE-28A0-DBE9-371CB400A766}"/>
          </ac:picMkLst>
        </pc:picChg>
        <pc:picChg chg="add 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05" creationId="{40B3BBB1-A836-9692-40D3-7A97AC6F27E8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06" creationId="{3D56A863-F381-61EF-F4AA-4B86821A97E2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07" creationId="{CF6A7403-2D9D-FE81-B2AD-B7E0CF82E530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08" creationId="{9E769276-A563-2D48-63FD-42F3E82346A6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09" creationId="{5E7F4A4C-4FCE-51F5-1593-F45C0B397681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10" creationId="{BA2A1FA9-2608-C8E1-2F35-FF7EEF6F0878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11" creationId="{BCD7BAFA-E552-9365-2EDF-84418ABAFA63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12" creationId="{D96481DC-65DE-D679-5509-66355A31A6A8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13" creationId="{4A7FA270-7327-D422-10BC-372E846689AD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14" creationId="{61F83929-DAF6-51E0-4747-087F74040807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15" creationId="{B0A037B3-6BEE-61F9-AF8C-A8B70931C4B3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16" creationId="{344C36EA-7125-A980-3DFD-4FE3FA4A06B1}"/>
          </ac:picMkLst>
        </pc:picChg>
        <pc:picChg chg="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17" creationId="{A023CD36-5F2B-57D1-48FB-1BE9E3898718}"/>
          </ac:picMkLst>
        </pc:picChg>
        <pc:picChg chg="add 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18" creationId="{39124D42-DB71-2E7F-2615-95CB2A5A3512}"/>
          </ac:picMkLst>
        </pc:picChg>
        <pc:picChg chg="del mod">
          <ac:chgData name="Tino Zishiri" userId="e1a130a7-d8b4-4765-a4d8-07ccb70ad7e3" providerId="ADAL" clId="{03309261-4C28-4E45-88E9-2E10BA58490B}" dt="2024-02-02T17:34:25.042" v="3206" actId="338"/>
          <ac:picMkLst>
            <pc:docMk/>
            <pc:sldMk cId="1935434719" sldId="6034"/>
            <ac:picMk id="122" creationId="{71309128-98C9-21E4-BEFC-4FD678AB18AF}"/>
          </ac:picMkLst>
        </pc:picChg>
        <pc:picChg chg="add mod">
          <ac:chgData name="Tino Zishiri" userId="e1a130a7-d8b4-4765-a4d8-07ccb70ad7e3" providerId="ADAL" clId="{03309261-4C28-4E45-88E9-2E10BA58490B}" dt="2024-02-26T18:49:12.729" v="5746" actId="164"/>
          <ac:picMkLst>
            <pc:docMk/>
            <pc:sldMk cId="1935434719" sldId="6034"/>
            <ac:picMk id="124" creationId="{4D4862B4-37AF-88B3-63B2-F23745261907}"/>
          </ac:picMkLst>
        </pc:picChg>
        <pc:picChg chg="add mod">
          <ac:chgData name="Tino Zishiri" userId="e1a130a7-d8b4-4765-a4d8-07ccb70ad7e3" providerId="ADAL" clId="{03309261-4C28-4E45-88E9-2E10BA58490B}" dt="2024-02-26T18:49:12.729" v="5746" actId="164"/>
          <ac:picMkLst>
            <pc:docMk/>
            <pc:sldMk cId="1935434719" sldId="6034"/>
            <ac:picMk id="125" creationId="{C0B575F3-19EC-808A-5E8A-8286087E73DD}"/>
          </ac:picMkLst>
        </pc:picChg>
        <pc:picChg chg="del">
          <ac:chgData name="Tino Zishiri" userId="e1a130a7-d8b4-4765-a4d8-07ccb70ad7e3" providerId="ADAL" clId="{03309261-4C28-4E45-88E9-2E10BA58490B}" dt="2024-02-02T16:55:25.694" v="3094" actId="478"/>
          <ac:picMkLst>
            <pc:docMk/>
            <pc:sldMk cId="1935434719" sldId="6034"/>
            <ac:picMk id="126" creationId="{BA87B5E3-B5B6-F738-F79E-A42CA67378BD}"/>
          </ac:picMkLst>
        </pc:picChg>
        <pc:picChg chg="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128" creationId="{2F5FEB68-4AE7-49D9-C6BF-997F84C68A39}"/>
          </ac:picMkLst>
        </pc:picChg>
        <pc:picChg chg="add mod">
          <ac:chgData name="Tino Zishiri" userId="e1a130a7-d8b4-4765-a4d8-07ccb70ad7e3" providerId="ADAL" clId="{03309261-4C28-4E45-88E9-2E10BA58490B}" dt="2024-02-02T17:26:31.619" v="3144" actId="931"/>
          <ac:picMkLst>
            <pc:docMk/>
            <pc:sldMk cId="1935434719" sldId="6034"/>
            <ac:picMk id="131" creationId="{D6CFB122-CEAF-D0FB-5106-4B4734298B76}"/>
          </ac:picMkLst>
        </pc:picChg>
        <pc:picChg chg="add del mod">
          <ac:chgData name="Tino Zishiri" userId="e1a130a7-d8b4-4765-a4d8-07ccb70ad7e3" providerId="ADAL" clId="{03309261-4C28-4E45-88E9-2E10BA58490B}" dt="2024-02-02T17:40:41.712" v="3319" actId="478"/>
          <ac:picMkLst>
            <pc:docMk/>
            <pc:sldMk cId="1935434719" sldId="6034"/>
            <ac:picMk id="133" creationId="{207D8A5D-074D-53D9-5AB3-E1F6D68B9298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199" creationId="{D1B79688-8A69-F1FA-94E7-EE14C3537494}"/>
          </ac:picMkLst>
        </pc:picChg>
        <pc:picChg chg="add del mod">
          <ac:chgData name="Tino Zishiri" userId="e1a130a7-d8b4-4765-a4d8-07ccb70ad7e3" providerId="ADAL" clId="{03309261-4C28-4E45-88E9-2E10BA58490B}" dt="2024-02-26T17:27:11.950" v="5675" actId="478"/>
          <ac:picMkLst>
            <pc:docMk/>
            <pc:sldMk cId="1935434719" sldId="6034"/>
            <ac:picMk id="248" creationId="{785AEF99-E244-44D8-BB03-17FABFCB6D28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49" creationId="{BCA49B75-F3AE-B4E7-E5DA-FFDCA185D48A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50" creationId="{F6BD8D75-21C2-4F2B-F134-22A5221C2DFC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51" creationId="{7A449835-EF73-3C5B-97F3-08EB8C3E64C7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52" creationId="{B69EB0D8-2B4A-E427-96AE-1B96D9B9BFDE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53" creationId="{65892899-AEB6-5706-52A1-31DEDD661308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54" creationId="{A5329A51-C252-9441-8DA0-E3C3842E807E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55" creationId="{4831E8F7-2509-33B1-5234-B607EB3F9C97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56" creationId="{59DE1E90-E2E5-DC8B-6691-CEDD27D464E3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57" creationId="{99085D39-43F5-DD79-AF97-ABFE958CA35B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58" creationId="{1A5D7105-3E04-0A65-9FDC-855BAF409E92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59" creationId="{6DE2ED44-091C-0FDC-4A9A-7C5B07948C74}"/>
          </ac:picMkLst>
        </pc:picChg>
        <pc:picChg chg="add del mod">
          <ac:chgData name="Tino Zishiri" userId="e1a130a7-d8b4-4765-a4d8-07ccb70ad7e3" providerId="ADAL" clId="{03309261-4C28-4E45-88E9-2E10BA58490B}" dt="2024-02-26T17:27:13.552" v="5676" actId="478"/>
          <ac:picMkLst>
            <pc:docMk/>
            <pc:sldMk cId="1935434719" sldId="6034"/>
            <ac:picMk id="260" creationId="{E968B277-7A00-DEFF-3E55-CF995B45A9CD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61" creationId="{6587A9FF-1F57-DE0A-D732-9740CC04E179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62" creationId="{7B038CA5-5E2C-6746-2796-D74C736AD218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63" creationId="{E5D9C4D9-AB51-F250-72B0-8A13D11C1C26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64" creationId="{63367DA6-1082-1B83-4CFB-DD5E4B83266A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65" creationId="{C8FF8422-6DB9-CFC1-0ADE-F4E591A7E0D8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66" creationId="{9065E2B7-3A8A-72D8-48A2-47D78D694D89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67" creationId="{8A42F63A-7DC9-4EFE-08DA-A4F4D3098EB7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68" creationId="{37E783E4-510B-681D-D9C7-5711B268ADBF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69" creationId="{2F341F14-E51D-58E3-1B2B-B90DA7E6D4B8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70" creationId="{BEE9D9F6-0495-5860-A309-82B12A83549A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71" creationId="{16EE03DE-23FD-E829-B00B-7F413E8F17BD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72" creationId="{BDB08251-11DA-0699-3C85-D85C0127D1BC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73" creationId="{57CA6D6B-2654-6187-CB3E-E8FD97FC6C32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74" creationId="{80D33973-60D5-34C5-16EE-1E29A5501984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77" creationId="{448231EE-6EB9-A905-3793-EDB3D7A51BC6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78" creationId="{C1F71BB8-CBBF-59E0-C37E-EE5511108406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79" creationId="{D8337F33-13BE-1BEF-00AA-D4582B75079E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80" creationId="{A3622077-D1F8-FC5C-0A96-D26AEE8D99CA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81" creationId="{BCE8A002-8525-312D-953A-A5DB7D99C777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82" creationId="{11DD4FE5-1448-9851-9B38-0BE946225C30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83" creationId="{42473BF0-90D8-7791-B0E1-B84B17356B37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84" creationId="{D815E00F-64F1-2DD7-9614-B0232C296F17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85" creationId="{9F11EAA7-54D0-0755-21EA-AB1D574C70F5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86" creationId="{DA8A91DE-896A-96CE-F6E9-269A699ADCED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87" creationId="{DC9E759B-A9F0-82D2-7A5F-7E0E60E09845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88" creationId="{EF0F74A1-CB0B-60EE-84C3-DDDD5A649CD3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89" creationId="{D8656D93-5B08-05B0-EA5B-243A365DE72D}"/>
          </ac:picMkLst>
        </pc:picChg>
        <pc:picChg chg="add mod">
          <ac:chgData name="Tino Zishiri" userId="e1a130a7-d8b4-4765-a4d8-07ccb70ad7e3" providerId="ADAL" clId="{03309261-4C28-4E45-88E9-2E10BA58490B}" dt="2024-02-26T17:27:23.327" v="5680" actId="1035"/>
          <ac:picMkLst>
            <pc:docMk/>
            <pc:sldMk cId="1935434719" sldId="6034"/>
            <ac:picMk id="290" creationId="{6272DF1C-97E8-9CED-403A-F05E4882A32B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93" creationId="{C8309119-3E6C-7490-9282-FF899D3B29DF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94" creationId="{FFBB1B28-F55C-1736-5436-187724D3F16A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95" creationId="{FEF30614-2759-B0B8-6C09-34C89A6D275D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96" creationId="{CBF8FDF2-AF1F-ADAD-E4E6-0A4AD8D0B20A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97" creationId="{1FBD796B-7FB8-5109-E71D-9692155B31E2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98" creationId="{45FBF5D9-2E49-B7BB-4D4E-43818E25643C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299" creationId="{C59F2007-BC23-D634-5429-6CAD41D612BA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300" creationId="{2BB43C96-C522-5CE2-A092-28DB1A041F8E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301" creationId="{ACC94C58-FEC1-20EC-382C-47C8F134D22C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302" creationId="{0910604B-48BA-6519-C90C-D2D40EB8D937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303" creationId="{958D1F32-543D-CCA3-AC8B-CD5208DD9885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304" creationId="{5D8AFDC9-0BAF-F9D9-8AD6-5A1A8045F4F3}"/>
          </ac:picMkLst>
        </pc:picChg>
        <pc:picChg chg="add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305" creationId="{CDF33DBD-514D-1447-99B7-D95CB3D07CE7}"/>
          </ac:picMkLst>
        </pc:picChg>
        <pc:picChg chg="add del mod">
          <ac:chgData name="Tino Zishiri" userId="e1a130a7-d8b4-4765-a4d8-07ccb70ad7e3" providerId="ADAL" clId="{03309261-4C28-4E45-88E9-2E10BA58490B}" dt="2024-02-02T17:44:59.627" v="3336" actId="338"/>
          <ac:picMkLst>
            <pc:docMk/>
            <pc:sldMk cId="1935434719" sldId="6034"/>
            <ac:picMk id="306" creationId="{3E8AA85F-79B3-60C6-68DF-FC071BDED423}"/>
          </ac:picMkLst>
        </pc:picChg>
        <pc:picChg chg="add del mod">
          <ac:chgData name="Tino Zishiri" userId="e1a130a7-d8b4-4765-a4d8-07ccb70ad7e3" providerId="ADAL" clId="{03309261-4C28-4E45-88E9-2E10BA58490B}" dt="2024-02-02T17:51:11.153" v="3357" actId="338"/>
          <ac:picMkLst>
            <pc:docMk/>
            <pc:sldMk cId="1935434719" sldId="6034"/>
            <ac:picMk id="310" creationId="{C3182C72-4CDC-0097-7650-B66AC4DAF1A2}"/>
          </ac:picMkLst>
        </pc:picChg>
        <pc:picChg chg="add mod ord">
          <ac:chgData name="Tino Zishiri" userId="e1a130a7-d8b4-4765-a4d8-07ccb70ad7e3" providerId="ADAL" clId="{03309261-4C28-4E45-88E9-2E10BA58490B}" dt="2024-02-26T17:26:07.842" v="5654" actId="164"/>
          <ac:picMkLst>
            <pc:docMk/>
            <pc:sldMk cId="1935434719" sldId="6034"/>
            <ac:picMk id="380" creationId="{3F9840ED-82F1-3C40-8AF5-E8C5776D202E}"/>
          </ac:picMkLst>
        </pc:picChg>
        <pc:cxnChg chg="del mod">
          <ac:chgData name="Tino Zishiri" userId="e1a130a7-d8b4-4765-a4d8-07ccb70ad7e3" providerId="ADAL" clId="{03309261-4C28-4E45-88E9-2E10BA58490B}" dt="2024-02-02T17:40:41.712" v="3319" actId="478"/>
          <ac:cxnSpMkLst>
            <pc:docMk/>
            <pc:sldMk cId="1935434719" sldId="6034"/>
            <ac:cxnSpMk id="88" creationId="{B9AD06B0-6B62-413C-3144-A7047DAE682F}"/>
          </ac:cxnSpMkLst>
        </pc:cxnChg>
        <pc:cxnChg chg="del mod">
          <ac:chgData name="Tino Zishiri" userId="e1a130a7-d8b4-4765-a4d8-07ccb70ad7e3" providerId="ADAL" clId="{03309261-4C28-4E45-88E9-2E10BA58490B}" dt="2024-02-02T16:57:40.230" v="3129" actId="478"/>
          <ac:cxnSpMkLst>
            <pc:docMk/>
            <pc:sldMk cId="1935434719" sldId="6034"/>
            <ac:cxnSpMk id="104" creationId="{FCD804DD-7E08-4438-99E1-CB853C88FEAF}"/>
          </ac:cxnSpMkLst>
        </pc:cxnChg>
        <pc:cxnChg chg="del mod">
          <ac:chgData name="Tino Zishiri" userId="e1a130a7-d8b4-4765-a4d8-07ccb70ad7e3" providerId="ADAL" clId="{03309261-4C28-4E45-88E9-2E10BA58490B}" dt="2024-02-02T17:40:41.712" v="3319" actId="478"/>
          <ac:cxnSpMkLst>
            <pc:docMk/>
            <pc:sldMk cId="1935434719" sldId="6034"/>
            <ac:cxnSpMk id="120" creationId="{322A48A1-C716-F990-3F0E-FE68B4A805B0}"/>
          </ac:cxnSpMkLst>
        </pc:cxnChg>
        <pc:cxnChg chg="del mod">
          <ac:chgData name="Tino Zishiri" userId="e1a130a7-d8b4-4765-a4d8-07ccb70ad7e3" providerId="ADAL" clId="{03309261-4C28-4E45-88E9-2E10BA58490B}" dt="2024-02-02T17:40:41.712" v="3319" actId="478"/>
          <ac:cxnSpMkLst>
            <pc:docMk/>
            <pc:sldMk cId="1935434719" sldId="6034"/>
            <ac:cxnSpMk id="121" creationId="{FBF0F52A-803B-E548-C2D9-7180A1E4AEF0}"/>
          </ac:cxnSpMkLst>
        </pc:cxnChg>
        <pc:cxnChg chg="add mod">
          <ac:chgData name="Tino Zishiri" userId="e1a130a7-d8b4-4765-a4d8-07ccb70ad7e3" providerId="ADAL" clId="{03309261-4C28-4E45-88E9-2E10BA58490B}" dt="2024-02-26T17:24:48.151" v="5628" actId="1035"/>
          <ac:cxnSpMkLst>
            <pc:docMk/>
            <pc:sldMk cId="1935434719" sldId="6034"/>
            <ac:cxnSpMk id="276" creationId="{A4F81F6C-4776-DBE4-97C6-054799771FD8}"/>
          </ac:cxnSpMkLst>
        </pc:cxnChg>
        <pc:cxnChg chg="add del mod">
          <ac:chgData name="Tino Zishiri" userId="e1a130a7-d8b4-4765-a4d8-07ccb70ad7e3" providerId="ADAL" clId="{03309261-4C28-4E45-88E9-2E10BA58490B}" dt="2024-02-26T17:25:00.851" v="5638" actId="1036"/>
          <ac:cxnSpMkLst>
            <pc:docMk/>
            <pc:sldMk cId="1935434719" sldId="6034"/>
            <ac:cxnSpMk id="292" creationId="{5377F7AE-2C4B-59D7-7E0C-D171F0CE6CF2}"/>
          </ac:cxnSpMkLst>
        </pc:cxnChg>
        <pc:cxnChg chg="add mod">
          <ac:chgData name="Tino Zishiri" userId="e1a130a7-d8b4-4765-a4d8-07ccb70ad7e3" providerId="ADAL" clId="{03309261-4C28-4E45-88E9-2E10BA58490B}" dt="2024-02-26T17:27:32.980" v="5685" actId="1035"/>
          <ac:cxnSpMkLst>
            <pc:docMk/>
            <pc:sldMk cId="1935434719" sldId="6034"/>
            <ac:cxnSpMk id="308" creationId="{5C633166-FD28-116B-9388-661E526575E9}"/>
          </ac:cxnSpMkLst>
        </pc:cxnChg>
        <pc:cxnChg chg="add mod">
          <ac:chgData name="Tino Zishiri" userId="e1a130a7-d8b4-4765-a4d8-07ccb70ad7e3" providerId="ADAL" clId="{03309261-4C28-4E45-88E9-2E10BA58490B}" dt="2024-02-26T17:27:37.856" v="5686" actId="1035"/>
          <ac:cxnSpMkLst>
            <pc:docMk/>
            <pc:sldMk cId="1935434719" sldId="6034"/>
            <ac:cxnSpMk id="309" creationId="{DAE0C8E3-5062-3AFD-3FAB-D67A4F8B46D1}"/>
          </ac:cxnSpMkLst>
        </pc:cxnChg>
      </pc:sldChg>
      <pc:sldChg chg="addSp modSp new del mod">
        <pc:chgData name="Tino Zishiri" userId="e1a130a7-d8b4-4765-a4d8-07ccb70ad7e3" providerId="ADAL" clId="{03309261-4C28-4E45-88E9-2E10BA58490B}" dt="2024-02-02T17:32:08.108" v="3169" actId="47"/>
        <pc:sldMkLst>
          <pc:docMk/>
          <pc:sldMk cId="2610484161" sldId="6035"/>
        </pc:sldMkLst>
        <pc:picChg chg="add mod">
          <ac:chgData name="Tino Zishiri" userId="e1a130a7-d8b4-4765-a4d8-07ccb70ad7e3" providerId="ADAL" clId="{03309261-4C28-4E45-88E9-2E10BA58490B}" dt="2024-02-02T17:31:14.502" v="3165" actId="14100"/>
          <ac:picMkLst>
            <pc:docMk/>
            <pc:sldMk cId="2610484161" sldId="6035"/>
            <ac:picMk id="6" creationId="{13C41759-C86E-B4E8-7AFB-02755D234402}"/>
          </ac:picMkLst>
        </pc:picChg>
      </pc:sldChg>
      <pc:sldChg chg="addSp delSp modSp new mod modNotesTx">
        <pc:chgData name="Tino Zishiri" userId="e1a130a7-d8b4-4765-a4d8-07ccb70ad7e3" providerId="ADAL" clId="{03309261-4C28-4E45-88E9-2E10BA58490B}" dt="2024-02-26T19:52:33.737" v="5811" actId="20577"/>
        <pc:sldMkLst>
          <pc:docMk/>
          <pc:sldMk cId="3321186309" sldId="6036"/>
        </pc:sldMkLst>
        <pc:spChg chg="mod">
          <ac:chgData name="Tino Zishiri" userId="e1a130a7-d8b4-4765-a4d8-07ccb70ad7e3" providerId="ADAL" clId="{03309261-4C28-4E45-88E9-2E10BA58490B}" dt="2024-02-02T17:33:58.264" v="3202"/>
          <ac:spMkLst>
            <pc:docMk/>
            <pc:sldMk cId="3321186309" sldId="6036"/>
            <ac:spMk id="2" creationId="{661D90FE-685D-E153-FACE-66514A4604CB}"/>
          </ac:spMkLst>
        </pc:spChg>
        <pc:spChg chg="del">
          <ac:chgData name="Tino Zishiri" userId="e1a130a7-d8b4-4765-a4d8-07ccb70ad7e3" providerId="ADAL" clId="{03309261-4C28-4E45-88E9-2E10BA58490B}" dt="2024-02-02T17:33:38.872" v="3200" actId="478"/>
          <ac:spMkLst>
            <pc:docMk/>
            <pc:sldMk cId="3321186309" sldId="6036"/>
            <ac:spMk id="3" creationId="{2B8E736F-3059-416B-EE00-F6FB5DE9B8C2}"/>
          </ac:spMkLst>
        </pc:spChg>
        <pc:spChg chg="mod">
          <ac:chgData name="Tino Zishiri" userId="e1a130a7-d8b4-4765-a4d8-07ccb70ad7e3" providerId="ADAL" clId="{03309261-4C28-4E45-88E9-2E10BA58490B}" dt="2024-02-26T19:52:30.376" v="5810" actId="20577"/>
          <ac:spMkLst>
            <pc:docMk/>
            <pc:sldMk cId="3321186309" sldId="6036"/>
            <ac:spMk id="4" creationId="{18F97606-E267-DC6C-EE1F-E48C1C90220D}"/>
          </ac:spMkLst>
        </pc:spChg>
        <pc:spChg chg="del">
          <ac:chgData name="Tino Zishiri" userId="e1a130a7-d8b4-4765-a4d8-07ccb70ad7e3" providerId="ADAL" clId="{03309261-4C28-4E45-88E9-2E10BA58490B}" dt="2024-02-09T14:07:54.778" v="3500" actId="478"/>
          <ac:spMkLst>
            <pc:docMk/>
            <pc:sldMk cId="3321186309" sldId="6036"/>
            <ac:spMk id="6" creationId="{80CCDB9A-E76F-0CE9-E70D-3D0CC9DD7157}"/>
          </ac:spMkLst>
        </pc:spChg>
        <pc:picChg chg="add del mod">
          <ac:chgData name="Tino Zishiri" userId="e1a130a7-d8b4-4765-a4d8-07ccb70ad7e3" providerId="ADAL" clId="{03309261-4C28-4E45-88E9-2E10BA58490B}" dt="2024-02-26T19:52:03.261" v="5805" actId="478"/>
          <ac:picMkLst>
            <pc:docMk/>
            <pc:sldMk cId="3321186309" sldId="6036"/>
            <ac:picMk id="6" creationId="{CC5C2E82-BF0E-F2C5-BE13-04C4A8D7221A}"/>
          </ac:picMkLst>
        </pc:picChg>
        <pc:picChg chg="add del mod">
          <ac:chgData name="Tino Zishiri" userId="e1a130a7-d8b4-4765-a4d8-07ccb70ad7e3" providerId="ADAL" clId="{03309261-4C28-4E45-88E9-2E10BA58490B}" dt="2024-02-26T19:39:41.206" v="5762" actId="478"/>
          <ac:picMkLst>
            <pc:docMk/>
            <pc:sldMk cId="3321186309" sldId="6036"/>
            <ac:picMk id="7" creationId="{B0B1144C-7E73-D769-183A-65248BDE373F}"/>
          </ac:picMkLst>
        </pc:picChg>
        <pc:picChg chg="add mod">
          <ac:chgData name="Tino Zishiri" userId="e1a130a7-d8b4-4765-a4d8-07ccb70ad7e3" providerId="ADAL" clId="{03309261-4C28-4E45-88E9-2E10BA58490B}" dt="2024-02-26T19:52:07.951" v="5807" actId="14100"/>
          <ac:picMkLst>
            <pc:docMk/>
            <pc:sldMk cId="3321186309" sldId="6036"/>
            <ac:picMk id="9" creationId="{5F84DB86-F519-F785-9AD5-7BF7705C1D91}"/>
          </ac:picMkLst>
        </pc:picChg>
      </pc:sldChg>
      <pc:sldChg chg="addSp delSp modSp add mod ord modNotesTx">
        <pc:chgData name="Tino Zishiri" userId="e1a130a7-d8b4-4765-a4d8-07ccb70ad7e3" providerId="ADAL" clId="{03309261-4C28-4E45-88E9-2E10BA58490B}" dt="2024-02-26T16:31:47.030" v="5522" actId="1076"/>
        <pc:sldMkLst>
          <pc:docMk/>
          <pc:sldMk cId="2837479686" sldId="6037"/>
        </pc:sldMkLst>
        <pc:spChg chg="mod">
          <ac:chgData name="Tino Zishiri" userId="e1a130a7-d8b4-4765-a4d8-07ccb70ad7e3" providerId="ADAL" clId="{03309261-4C28-4E45-88E9-2E10BA58490B}" dt="2024-02-09T17:05:21.212" v="3764" actId="20577"/>
          <ac:spMkLst>
            <pc:docMk/>
            <pc:sldMk cId="2837479686" sldId="6037"/>
            <ac:spMk id="2" creationId="{827E0C4E-6ED3-279D-F820-279A710E353E}"/>
          </ac:spMkLst>
        </pc:spChg>
        <pc:spChg chg="mod">
          <ac:chgData name="Tino Zishiri" userId="e1a130a7-d8b4-4765-a4d8-07ccb70ad7e3" providerId="ADAL" clId="{03309261-4C28-4E45-88E9-2E10BA58490B}" dt="2024-02-09T17:06:30.761" v="3864" actId="20577"/>
          <ac:spMkLst>
            <pc:docMk/>
            <pc:sldMk cId="2837479686" sldId="6037"/>
            <ac:spMk id="4" creationId="{A3DD336D-D58E-511E-7B17-ECD18A029460}"/>
          </ac:spMkLst>
        </pc:spChg>
        <pc:spChg chg="del">
          <ac:chgData name="Tino Zishiri" userId="e1a130a7-d8b4-4765-a4d8-07ccb70ad7e3" providerId="ADAL" clId="{03309261-4C28-4E45-88E9-2E10BA58490B}" dt="2024-02-23T10:10:23.378" v="4471" actId="478"/>
          <ac:spMkLst>
            <pc:docMk/>
            <pc:sldMk cId="2837479686" sldId="6037"/>
            <ac:spMk id="6" creationId="{9FD53E63-DC31-75F6-314A-BA72510CAE21}"/>
          </ac:spMkLst>
        </pc:spChg>
        <pc:spChg chg="add mod">
          <ac:chgData name="Tino Zishiri" userId="e1a130a7-d8b4-4765-a4d8-07ccb70ad7e3" providerId="ADAL" clId="{03309261-4C28-4E45-88E9-2E10BA58490B}" dt="2024-02-09T17:22:47.184" v="4089" actId="20577"/>
          <ac:spMkLst>
            <pc:docMk/>
            <pc:sldMk cId="2837479686" sldId="6037"/>
            <ac:spMk id="7" creationId="{F041ED3B-A7D1-B609-D8DA-C689B4F9EC0E}"/>
          </ac:spMkLst>
        </pc:spChg>
        <pc:spChg chg="add mod">
          <ac:chgData name="Tino Zishiri" userId="e1a130a7-d8b4-4765-a4d8-07ccb70ad7e3" providerId="ADAL" clId="{03309261-4C28-4E45-88E9-2E10BA58490B}" dt="2024-02-02T18:02:28.281" v="3470"/>
          <ac:spMkLst>
            <pc:docMk/>
            <pc:sldMk cId="2837479686" sldId="6037"/>
            <ac:spMk id="9" creationId="{3526FD0F-1647-E9C2-513A-4ABE69DFEE92}"/>
          </ac:spMkLst>
        </pc:spChg>
        <pc:spChg chg="add mod">
          <ac:chgData name="Tino Zishiri" userId="e1a130a7-d8b4-4765-a4d8-07ccb70ad7e3" providerId="ADAL" clId="{03309261-4C28-4E45-88E9-2E10BA58490B}" dt="2024-02-26T16:31:47.030" v="5522" actId="1076"/>
          <ac:spMkLst>
            <pc:docMk/>
            <pc:sldMk cId="2837479686" sldId="6037"/>
            <ac:spMk id="9" creationId="{6F0F1099-4DAB-4F92-E2D6-A68F0BF14E81}"/>
          </ac:spMkLst>
        </pc:spChg>
        <pc:spChg chg="add mod">
          <ac:chgData name="Tino Zishiri" userId="e1a130a7-d8b4-4765-a4d8-07ccb70ad7e3" providerId="ADAL" clId="{03309261-4C28-4E45-88E9-2E10BA58490B}" dt="2024-02-26T16:31:44.810" v="5521" actId="1076"/>
          <ac:spMkLst>
            <pc:docMk/>
            <pc:sldMk cId="2837479686" sldId="6037"/>
            <ac:spMk id="10" creationId="{C0DD1C86-6BF3-068C-8CF3-C9F4819E8C7B}"/>
          </ac:spMkLst>
        </pc:spChg>
        <pc:picChg chg="add del mod">
          <ac:chgData name="Tino Zishiri" userId="e1a130a7-d8b4-4765-a4d8-07ccb70ad7e3" providerId="ADAL" clId="{03309261-4C28-4E45-88E9-2E10BA58490B}" dt="2024-02-09T17:05:24.244" v="3765" actId="478"/>
          <ac:picMkLst>
            <pc:docMk/>
            <pc:sldMk cId="2837479686" sldId="6037"/>
            <ac:picMk id="3" creationId="{4D628505-B876-B755-7CB8-459D9BEC35EF}"/>
          </ac:picMkLst>
        </pc:picChg>
        <pc:picChg chg="del">
          <ac:chgData name="Tino Zishiri" userId="e1a130a7-d8b4-4765-a4d8-07ccb70ad7e3" providerId="ADAL" clId="{03309261-4C28-4E45-88E9-2E10BA58490B}" dt="2024-02-02T18:02:06.374" v="3461" actId="478"/>
          <ac:picMkLst>
            <pc:docMk/>
            <pc:sldMk cId="2837479686" sldId="6037"/>
            <ac:picMk id="7" creationId="{1F78D06B-A6D2-BFF4-9F0F-039123446490}"/>
          </ac:picMkLst>
        </pc:picChg>
        <pc:picChg chg="add del mod">
          <ac:chgData name="Tino Zishiri" userId="e1a130a7-d8b4-4765-a4d8-07ccb70ad7e3" providerId="ADAL" clId="{03309261-4C28-4E45-88E9-2E10BA58490B}" dt="2024-02-09T17:06:15.903" v="3840" actId="478"/>
          <ac:picMkLst>
            <pc:docMk/>
            <pc:sldMk cId="2837479686" sldId="6037"/>
            <ac:picMk id="8" creationId="{9E1DE3D6-0175-210F-34EA-F3C092C122A1}"/>
          </ac:picMkLst>
        </pc:picChg>
      </pc:sldChg>
      <pc:sldChg chg="modSp new mod">
        <pc:chgData name="Tino Zishiri" userId="e1a130a7-d8b4-4765-a4d8-07ccb70ad7e3" providerId="ADAL" clId="{03309261-4C28-4E45-88E9-2E10BA58490B}" dt="2024-02-09T17:04:50.733" v="3744" actId="20577"/>
        <pc:sldMkLst>
          <pc:docMk/>
          <pc:sldMk cId="738166972" sldId="6038"/>
        </pc:sldMkLst>
        <pc:spChg chg="mod">
          <ac:chgData name="Tino Zishiri" userId="e1a130a7-d8b4-4765-a4d8-07ccb70ad7e3" providerId="ADAL" clId="{03309261-4C28-4E45-88E9-2E10BA58490B}" dt="2024-02-09T17:04:24.675" v="3685" actId="20577"/>
          <ac:spMkLst>
            <pc:docMk/>
            <pc:sldMk cId="738166972" sldId="6038"/>
            <ac:spMk id="2" creationId="{E9187BE1-FAB5-3545-B32C-0D20FEB82BF6}"/>
          </ac:spMkLst>
        </pc:spChg>
        <pc:spChg chg="mod">
          <ac:chgData name="Tino Zishiri" userId="e1a130a7-d8b4-4765-a4d8-07ccb70ad7e3" providerId="ADAL" clId="{03309261-4C28-4E45-88E9-2E10BA58490B}" dt="2024-02-09T17:04:50.733" v="3744" actId="20577"/>
          <ac:spMkLst>
            <pc:docMk/>
            <pc:sldMk cId="738166972" sldId="6038"/>
            <ac:spMk id="3" creationId="{8550701C-23B4-2EB7-3298-9879951E1705}"/>
          </ac:spMkLst>
        </pc:spChg>
      </pc:sldChg>
      <pc:sldChg chg="addSp delSp modSp add mod ord modAnim modNotesTx">
        <pc:chgData name="Tino Zishiri" userId="e1a130a7-d8b4-4765-a4d8-07ccb70ad7e3" providerId="ADAL" clId="{03309261-4C28-4E45-88E9-2E10BA58490B}" dt="2024-03-04T16:39:35.303" v="6251" actId="20577"/>
        <pc:sldMkLst>
          <pc:docMk/>
          <pc:sldMk cId="584786395" sldId="6039"/>
        </pc:sldMkLst>
        <pc:spChg chg="del">
          <ac:chgData name="Tino Zishiri" userId="e1a130a7-d8b4-4765-a4d8-07ccb70ad7e3" providerId="ADAL" clId="{03309261-4C28-4E45-88E9-2E10BA58490B}" dt="2024-02-23T10:10:36.188" v="4472" actId="478"/>
          <ac:spMkLst>
            <pc:docMk/>
            <pc:sldMk cId="584786395" sldId="6039"/>
            <ac:spMk id="6" creationId="{E2E3A1D0-F69E-2359-301E-C4A9D90704B2}"/>
          </ac:spMkLst>
        </pc:spChg>
        <pc:spChg chg="del">
          <ac:chgData name="Tino Zishiri" userId="e1a130a7-d8b4-4765-a4d8-07ccb70ad7e3" providerId="ADAL" clId="{03309261-4C28-4E45-88E9-2E10BA58490B}" dt="2024-02-26T20:04:25.761" v="5855" actId="478"/>
          <ac:spMkLst>
            <pc:docMk/>
            <pc:sldMk cId="584786395" sldId="6039"/>
            <ac:spMk id="10" creationId="{FCD381EF-6B43-6B3C-0426-EF957F154A13}"/>
          </ac:spMkLst>
        </pc:spChg>
        <pc:spChg chg="add mod">
          <ac:chgData name="Tino Zishiri" userId="e1a130a7-d8b4-4765-a4d8-07ccb70ad7e3" providerId="ADAL" clId="{03309261-4C28-4E45-88E9-2E10BA58490B}" dt="2024-02-26T20:05:09.956" v="5863" actId="14100"/>
          <ac:spMkLst>
            <pc:docMk/>
            <pc:sldMk cId="584786395" sldId="6039"/>
            <ac:spMk id="12" creationId="{10686157-138E-2DB0-6933-BAED9F8DC3A5}"/>
          </ac:spMkLst>
        </pc:spChg>
        <pc:picChg chg="del">
          <ac:chgData name="Tino Zishiri" userId="e1a130a7-d8b4-4765-a4d8-07ccb70ad7e3" providerId="ADAL" clId="{03309261-4C28-4E45-88E9-2E10BA58490B}" dt="2024-02-26T19:54:28.880" v="5813" actId="478"/>
          <ac:picMkLst>
            <pc:docMk/>
            <pc:sldMk cId="584786395" sldId="6039"/>
            <ac:picMk id="3" creationId="{AE4AFE28-48FE-5F56-2C5F-00E7505C0942}"/>
          </ac:picMkLst>
        </pc:picChg>
        <pc:picChg chg="add mod">
          <ac:chgData name="Tino Zishiri" userId="e1a130a7-d8b4-4765-a4d8-07ccb70ad7e3" providerId="ADAL" clId="{03309261-4C28-4E45-88E9-2E10BA58490B}" dt="2024-02-26T20:04:32.943" v="5858" actId="1076"/>
          <ac:picMkLst>
            <pc:docMk/>
            <pc:sldMk cId="584786395" sldId="6039"/>
            <ac:picMk id="7" creationId="{6CB50E8E-3B0F-21BB-C770-653DD19C5055}"/>
          </ac:picMkLst>
        </pc:picChg>
        <pc:picChg chg="del">
          <ac:chgData name="Tino Zishiri" userId="e1a130a7-d8b4-4765-a4d8-07ccb70ad7e3" providerId="ADAL" clId="{03309261-4C28-4E45-88E9-2E10BA58490B}" dt="2024-02-26T20:04:23.998" v="5854" actId="478"/>
          <ac:picMkLst>
            <pc:docMk/>
            <pc:sldMk cId="584786395" sldId="6039"/>
            <ac:picMk id="8" creationId="{19FBA5B1-7C92-1495-60BF-712D656E4FDD}"/>
          </ac:picMkLst>
        </pc:picChg>
        <pc:picChg chg="add del">
          <ac:chgData name="Tino Zishiri" userId="e1a130a7-d8b4-4765-a4d8-07ccb70ad7e3" providerId="ADAL" clId="{03309261-4C28-4E45-88E9-2E10BA58490B}" dt="2024-02-26T20:04:27.371" v="5856" actId="478"/>
          <ac:picMkLst>
            <pc:docMk/>
            <pc:sldMk cId="584786395" sldId="6039"/>
            <ac:picMk id="11" creationId="{5AD7B872-1F98-6CED-6156-CE21F3EC7116}"/>
          </ac:picMkLst>
        </pc:picChg>
      </pc:sldChg>
      <pc:sldChg chg="new del">
        <pc:chgData name="Tino Zishiri" userId="e1a130a7-d8b4-4765-a4d8-07ccb70ad7e3" providerId="ADAL" clId="{03309261-4C28-4E45-88E9-2E10BA58490B}" dt="2024-02-09T17:07:37.779" v="3870" actId="47"/>
        <pc:sldMkLst>
          <pc:docMk/>
          <pc:sldMk cId="623061149" sldId="6040"/>
        </pc:sldMkLst>
      </pc:sldChg>
      <pc:sldChg chg="new del">
        <pc:chgData name="Tino Zishiri" userId="e1a130a7-d8b4-4765-a4d8-07ccb70ad7e3" providerId="ADAL" clId="{03309261-4C28-4E45-88E9-2E10BA58490B}" dt="2024-02-09T17:06:47.178" v="3866" actId="47"/>
        <pc:sldMkLst>
          <pc:docMk/>
          <pc:sldMk cId="2000048126" sldId="6040"/>
        </pc:sldMkLst>
      </pc:sldChg>
      <pc:sldChg chg="new del">
        <pc:chgData name="Tino Zishiri" userId="e1a130a7-d8b4-4765-a4d8-07ccb70ad7e3" providerId="ADAL" clId="{03309261-4C28-4E45-88E9-2E10BA58490B}" dt="2024-02-09T17:07:16.559" v="3868" actId="47"/>
        <pc:sldMkLst>
          <pc:docMk/>
          <pc:sldMk cId="2393319223" sldId="6040"/>
        </pc:sldMkLst>
      </pc:sldChg>
      <pc:sldChg chg="new del">
        <pc:chgData name="Tino Zishiri" userId="e1a130a7-d8b4-4765-a4d8-07ccb70ad7e3" providerId="ADAL" clId="{03309261-4C28-4E45-88E9-2E10BA58490B}" dt="2024-02-09T17:07:48.430" v="3872" actId="680"/>
        <pc:sldMkLst>
          <pc:docMk/>
          <pc:sldMk cId="2622197158" sldId="6040"/>
        </pc:sldMkLst>
      </pc:sldChg>
      <pc:sldChg chg="addSp modSp new mod ord">
        <pc:chgData name="Tino Zishiri" userId="e1a130a7-d8b4-4765-a4d8-07ccb70ad7e3" providerId="ADAL" clId="{03309261-4C28-4E45-88E9-2E10BA58490B}" dt="2024-03-16T15:49:51.309" v="6458" actId="1076"/>
        <pc:sldMkLst>
          <pc:docMk/>
          <pc:sldMk cId="3053323267" sldId="6040"/>
        </pc:sldMkLst>
        <pc:spChg chg="mod">
          <ac:chgData name="Tino Zishiri" userId="e1a130a7-d8b4-4765-a4d8-07ccb70ad7e3" providerId="ADAL" clId="{03309261-4C28-4E45-88E9-2E10BA58490B}" dt="2024-02-09T17:08:14.889" v="3876"/>
          <ac:spMkLst>
            <pc:docMk/>
            <pc:sldMk cId="3053323267" sldId="6040"/>
            <ac:spMk id="2" creationId="{90AE4B6E-72CD-3C2C-7633-523C50827690}"/>
          </ac:spMkLst>
        </pc:spChg>
        <pc:spChg chg="mod">
          <ac:chgData name="Tino Zishiri" userId="e1a130a7-d8b4-4765-a4d8-07ccb70ad7e3" providerId="ADAL" clId="{03309261-4C28-4E45-88E9-2E10BA58490B}" dt="2024-02-09T17:08:20.440" v="3897" actId="20577"/>
          <ac:spMkLst>
            <pc:docMk/>
            <pc:sldMk cId="3053323267" sldId="6040"/>
            <ac:spMk id="3" creationId="{B3FBE743-4E97-E20B-D95F-696A044BB941}"/>
          </ac:spMkLst>
        </pc:spChg>
        <pc:spChg chg="mod">
          <ac:chgData name="Tino Zishiri" userId="e1a130a7-d8b4-4765-a4d8-07ccb70ad7e3" providerId="ADAL" clId="{03309261-4C28-4E45-88E9-2E10BA58490B}" dt="2024-02-09T17:08:39.140" v="3916" actId="20577"/>
          <ac:spMkLst>
            <pc:docMk/>
            <pc:sldMk cId="3053323267" sldId="6040"/>
            <ac:spMk id="4" creationId="{54623025-5C3B-2531-6846-418E9923A7F8}"/>
          </ac:spMkLst>
        </pc:spChg>
        <pc:picChg chg="add mod">
          <ac:chgData name="Tino Zishiri" userId="e1a130a7-d8b4-4765-a4d8-07ccb70ad7e3" providerId="ADAL" clId="{03309261-4C28-4E45-88E9-2E10BA58490B}" dt="2024-03-16T15:49:51.309" v="6458" actId="1076"/>
          <ac:picMkLst>
            <pc:docMk/>
            <pc:sldMk cId="3053323267" sldId="6040"/>
            <ac:picMk id="6" creationId="{71CD8CD0-7489-8009-9993-D32DC54B3107}"/>
          </ac:picMkLst>
        </pc:picChg>
      </pc:sldChg>
      <pc:sldChg chg="addSp delSp modSp add del mod setBg modNotesTx">
        <pc:chgData name="Tino Zishiri" userId="e1a130a7-d8b4-4765-a4d8-07ccb70ad7e3" providerId="ADAL" clId="{03309261-4C28-4E45-88E9-2E10BA58490B}" dt="2024-02-23T16:48:47.481" v="4591" actId="2696"/>
        <pc:sldMkLst>
          <pc:docMk/>
          <pc:sldMk cId="2381722158" sldId="6041"/>
        </pc:sldMkLst>
        <pc:spChg chg="mod">
          <ac:chgData name="Tino Zishiri" userId="e1a130a7-d8b4-4765-a4d8-07ccb70ad7e3" providerId="ADAL" clId="{03309261-4C28-4E45-88E9-2E10BA58490B}" dt="2024-02-23T16:47:11.221" v="4502" actId="26606"/>
          <ac:spMkLst>
            <pc:docMk/>
            <pc:sldMk cId="2381722158" sldId="6041"/>
            <ac:spMk id="2" creationId="{504DCB75-0D9C-0CBE-9A5E-534945545FEB}"/>
          </ac:spMkLst>
        </pc:spChg>
        <pc:spChg chg="mod">
          <ac:chgData name="Tino Zishiri" userId="e1a130a7-d8b4-4765-a4d8-07ccb70ad7e3" providerId="ADAL" clId="{03309261-4C28-4E45-88E9-2E10BA58490B}" dt="2024-02-23T16:47:11.221" v="4502" actId="26606"/>
          <ac:spMkLst>
            <pc:docMk/>
            <pc:sldMk cId="2381722158" sldId="6041"/>
            <ac:spMk id="3" creationId="{9B810A38-8468-6CE5-3D53-419510315A57}"/>
          </ac:spMkLst>
        </pc:spChg>
        <pc:spChg chg="del">
          <ac:chgData name="Tino Zishiri" userId="e1a130a7-d8b4-4765-a4d8-07ccb70ad7e3" providerId="ADAL" clId="{03309261-4C28-4E45-88E9-2E10BA58490B}" dt="2024-02-23T16:41:14.288" v="4491" actId="478"/>
          <ac:spMkLst>
            <pc:docMk/>
            <pc:sldMk cId="2381722158" sldId="6041"/>
            <ac:spMk id="4" creationId="{018CA2E5-CFC7-57E5-D8AB-1066D8D1348B}"/>
          </ac:spMkLst>
        </pc:spChg>
        <pc:spChg chg="mod ord">
          <ac:chgData name="Tino Zishiri" userId="e1a130a7-d8b4-4765-a4d8-07ccb70ad7e3" providerId="ADAL" clId="{03309261-4C28-4E45-88E9-2E10BA58490B}" dt="2024-02-23T16:47:11.221" v="4502" actId="26606"/>
          <ac:spMkLst>
            <pc:docMk/>
            <pc:sldMk cId="2381722158" sldId="6041"/>
            <ac:spMk id="5" creationId="{8B697451-A150-9C86-AD17-6A9CCA9F6E5E}"/>
          </ac:spMkLst>
        </pc:spChg>
        <pc:spChg chg="add del mod">
          <ac:chgData name="Tino Zishiri" userId="e1a130a7-d8b4-4765-a4d8-07ccb70ad7e3" providerId="ADAL" clId="{03309261-4C28-4E45-88E9-2E10BA58490B}" dt="2024-02-23T16:41:15.930" v="4492" actId="478"/>
          <ac:spMkLst>
            <pc:docMk/>
            <pc:sldMk cId="2381722158" sldId="6041"/>
            <ac:spMk id="7" creationId="{85589E7F-13D4-63FC-C5B6-ABA6E9F3652D}"/>
          </ac:spMkLst>
        </pc:spChg>
        <pc:spChg chg="add">
          <ac:chgData name="Tino Zishiri" userId="e1a130a7-d8b4-4765-a4d8-07ccb70ad7e3" providerId="ADAL" clId="{03309261-4C28-4E45-88E9-2E10BA58490B}" dt="2024-02-23T16:47:11.221" v="4502" actId="26606"/>
          <ac:spMkLst>
            <pc:docMk/>
            <pc:sldMk cId="2381722158" sldId="6041"/>
            <ac:spMk id="14" creationId="{9F7D5CDA-D291-4307-BF55-1381FED29634}"/>
          </ac:spMkLst>
        </pc:spChg>
        <pc:grpChg chg="del">
          <ac:chgData name="Tino Zishiri" userId="e1a130a7-d8b4-4765-a4d8-07ccb70ad7e3" providerId="ADAL" clId="{03309261-4C28-4E45-88E9-2E10BA58490B}" dt="2024-02-23T16:41:02.293" v="4488" actId="478"/>
          <ac:grpSpMkLst>
            <pc:docMk/>
            <pc:sldMk cId="2381722158" sldId="6041"/>
            <ac:grpSpMk id="13" creationId="{8CFE2971-1F10-CED7-7152-97882D120B78}"/>
          </ac:grpSpMkLst>
        </pc:grpChg>
        <pc:picChg chg="add mod ord">
          <ac:chgData name="Tino Zishiri" userId="e1a130a7-d8b4-4765-a4d8-07ccb70ad7e3" providerId="ADAL" clId="{03309261-4C28-4E45-88E9-2E10BA58490B}" dt="2024-02-23T16:47:11.221" v="4502" actId="26606"/>
          <ac:picMkLst>
            <pc:docMk/>
            <pc:sldMk cId="2381722158" sldId="6041"/>
            <ac:picMk id="10" creationId="{AC78798B-B2D6-C266-9D48-83A300FAD07B}"/>
          </ac:picMkLst>
        </pc:picChg>
        <pc:picChg chg="del">
          <ac:chgData name="Tino Zishiri" userId="e1a130a7-d8b4-4765-a4d8-07ccb70ad7e3" providerId="ADAL" clId="{03309261-4C28-4E45-88E9-2E10BA58490B}" dt="2024-02-23T16:41:03.315" v="4489" actId="478"/>
          <ac:picMkLst>
            <pc:docMk/>
            <pc:sldMk cId="2381722158" sldId="6041"/>
            <ac:picMk id="11" creationId="{2B637959-04A5-06B8-83E9-34AEF374F01B}"/>
          </ac:picMkLst>
        </pc:picChg>
        <pc:cxnChg chg="add del">
          <ac:chgData name="Tino Zishiri" userId="e1a130a7-d8b4-4765-a4d8-07ccb70ad7e3" providerId="ADAL" clId="{03309261-4C28-4E45-88E9-2E10BA58490B}" dt="2024-02-23T16:47:08.782" v="4501" actId="26606"/>
          <ac:cxnSpMkLst>
            <pc:docMk/>
            <pc:sldMk cId="2381722158" sldId="6041"/>
            <ac:cxnSpMk id="15" creationId="{249EDD1B-F94D-B4E6-ACAA-566B9A26FDE3}"/>
          </ac:cxnSpMkLst>
        </pc:cxnChg>
      </pc:sldChg>
      <pc:sldChg chg="addSp delSp modSp new del mod">
        <pc:chgData name="Tino Zishiri" userId="e1a130a7-d8b4-4765-a4d8-07ccb70ad7e3" providerId="ADAL" clId="{03309261-4C28-4E45-88E9-2E10BA58490B}" dt="2024-02-23T16:49:14.751" v="4596" actId="2696"/>
        <pc:sldMkLst>
          <pc:docMk/>
          <pc:sldMk cId="938208500" sldId="6042"/>
        </pc:sldMkLst>
        <pc:spChg chg="mod">
          <ac:chgData name="Tino Zishiri" userId="e1a130a7-d8b4-4765-a4d8-07ccb70ad7e3" providerId="ADAL" clId="{03309261-4C28-4E45-88E9-2E10BA58490B}" dt="2024-02-23T16:48:17.996" v="4529" actId="20577"/>
          <ac:spMkLst>
            <pc:docMk/>
            <pc:sldMk cId="938208500" sldId="6042"/>
            <ac:spMk id="2" creationId="{54D61A33-D982-E523-9CA4-F8E0D43D8488}"/>
          </ac:spMkLst>
        </pc:spChg>
        <pc:spChg chg="mod">
          <ac:chgData name="Tino Zishiri" userId="e1a130a7-d8b4-4765-a4d8-07ccb70ad7e3" providerId="ADAL" clId="{03309261-4C28-4E45-88E9-2E10BA58490B}" dt="2024-02-23T16:48:42.132" v="4590" actId="20577"/>
          <ac:spMkLst>
            <pc:docMk/>
            <pc:sldMk cId="938208500" sldId="6042"/>
            <ac:spMk id="3" creationId="{1072BCB9-9079-21AC-B867-E587D3D4D592}"/>
          </ac:spMkLst>
        </pc:spChg>
        <pc:spChg chg="del">
          <ac:chgData name="Tino Zishiri" userId="e1a130a7-d8b4-4765-a4d8-07ccb70ad7e3" providerId="ADAL" clId="{03309261-4C28-4E45-88E9-2E10BA58490B}" dt="2024-02-23T16:47:58.044" v="4504" actId="931"/>
          <ac:spMkLst>
            <pc:docMk/>
            <pc:sldMk cId="938208500" sldId="6042"/>
            <ac:spMk id="5" creationId="{758A5400-872D-ED82-DF9D-FD40CE8CCFBC}"/>
          </ac:spMkLst>
        </pc:spChg>
        <pc:picChg chg="add mod">
          <ac:chgData name="Tino Zishiri" userId="e1a130a7-d8b4-4765-a4d8-07ccb70ad7e3" providerId="ADAL" clId="{03309261-4C28-4E45-88E9-2E10BA58490B}" dt="2024-02-23T16:48:03.065" v="4507" actId="1076"/>
          <ac:picMkLst>
            <pc:docMk/>
            <pc:sldMk cId="938208500" sldId="6042"/>
            <ac:picMk id="9" creationId="{E1E8BDC8-7126-FDDC-651D-563DA38331B9}"/>
          </ac:picMkLst>
        </pc:picChg>
      </pc:sldChg>
      <pc:sldChg chg="addSp delSp modSp new mod ord modAnim modShow modNotesTx">
        <pc:chgData name="Tino Zishiri" userId="e1a130a7-d8b4-4765-a4d8-07ccb70ad7e3" providerId="ADAL" clId="{03309261-4C28-4E45-88E9-2E10BA58490B}" dt="2024-03-11T20:19:30.430" v="6330" actId="729"/>
        <pc:sldMkLst>
          <pc:docMk/>
          <pc:sldMk cId="2381056082" sldId="6043"/>
        </pc:sldMkLst>
        <pc:spChg chg="mod">
          <ac:chgData name="Tino Zishiri" userId="e1a130a7-d8b4-4765-a4d8-07ccb70ad7e3" providerId="ADAL" clId="{03309261-4C28-4E45-88E9-2E10BA58490B}" dt="2024-02-23T16:49:20.187" v="4606" actId="20577"/>
          <ac:spMkLst>
            <pc:docMk/>
            <pc:sldMk cId="2381056082" sldId="6043"/>
            <ac:spMk id="2" creationId="{24457D75-37DA-6F95-1AF7-AAE4A698ABF8}"/>
          </ac:spMkLst>
        </pc:spChg>
        <pc:spChg chg="mod">
          <ac:chgData name="Tino Zishiri" userId="e1a130a7-d8b4-4765-a4d8-07ccb70ad7e3" providerId="ADAL" clId="{03309261-4C28-4E45-88E9-2E10BA58490B}" dt="2024-02-26T09:55:52.988" v="5455" actId="20577"/>
          <ac:spMkLst>
            <pc:docMk/>
            <pc:sldMk cId="2381056082" sldId="6043"/>
            <ac:spMk id="3" creationId="{6C40E03D-A313-4C0D-7AE2-CD3E54127812}"/>
          </ac:spMkLst>
        </pc:spChg>
        <pc:spChg chg="del mod">
          <ac:chgData name="Tino Zishiri" userId="e1a130a7-d8b4-4765-a4d8-07ccb70ad7e3" providerId="ADAL" clId="{03309261-4C28-4E45-88E9-2E10BA58490B}" dt="2024-02-23T17:42:20.948" v="5150" actId="478"/>
          <ac:spMkLst>
            <pc:docMk/>
            <pc:sldMk cId="2381056082" sldId="6043"/>
            <ac:spMk id="4" creationId="{E2757570-8807-4B19-EB29-E2F9DDE313AA}"/>
          </ac:spMkLst>
        </pc:spChg>
        <pc:spChg chg="del">
          <ac:chgData name="Tino Zishiri" userId="e1a130a7-d8b4-4765-a4d8-07ccb70ad7e3" providerId="ADAL" clId="{03309261-4C28-4E45-88E9-2E10BA58490B}" dt="2024-02-23T16:49:08.216" v="4593" actId="931"/>
          <ac:spMkLst>
            <pc:docMk/>
            <pc:sldMk cId="2381056082" sldId="6043"/>
            <ac:spMk id="5" creationId="{E46DD9B7-AEDD-0F05-1731-BCEFDD115633}"/>
          </ac:spMkLst>
        </pc:spChg>
        <pc:spChg chg="del">
          <ac:chgData name="Tino Zishiri" userId="e1a130a7-d8b4-4765-a4d8-07ccb70ad7e3" providerId="ADAL" clId="{03309261-4C28-4E45-88E9-2E10BA58490B}" dt="2024-02-23T16:50:40.181" v="4709" actId="478"/>
          <ac:spMkLst>
            <pc:docMk/>
            <pc:sldMk cId="2381056082" sldId="6043"/>
            <ac:spMk id="7" creationId="{E442595F-4F76-644C-3418-66323AA29D81}"/>
          </ac:spMkLst>
        </pc:spChg>
        <pc:spChg chg="add del">
          <ac:chgData name="Tino Zishiri" userId="e1a130a7-d8b4-4765-a4d8-07ccb70ad7e3" providerId="ADAL" clId="{03309261-4C28-4E45-88E9-2E10BA58490B}" dt="2024-02-23T17:40:08.173" v="5116" actId="22"/>
          <ac:spMkLst>
            <pc:docMk/>
            <pc:sldMk cId="2381056082" sldId="6043"/>
            <ac:spMk id="17" creationId="{33599ECA-0A91-5AA1-F647-E64D3C1CFB5A}"/>
          </ac:spMkLst>
        </pc:spChg>
        <pc:spChg chg="add del">
          <ac:chgData name="Tino Zishiri" userId="e1a130a7-d8b4-4765-a4d8-07ccb70ad7e3" providerId="ADAL" clId="{03309261-4C28-4E45-88E9-2E10BA58490B}" dt="2024-02-23T17:40:22.892" v="5123" actId="22"/>
          <ac:spMkLst>
            <pc:docMk/>
            <pc:sldMk cId="2381056082" sldId="6043"/>
            <ac:spMk id="21" creationId="{680ED423-24A1-3F2F-65ED-22A4EB92CEED}"/>
          </ac:spMkLst>
        </pc:spChg>
        <pc:spChg chg="add del">
          <ac:chgData name="Tino Zishiri" userId="e1a130a7-d8b4-4765-a4d8-07ccb70ad7e3" providerId="ADAL" clId="{03309261-4C28-4E45-88E9-2E10BA58490B}" dt="2024-02-23T17:40:25.230" v="5127" actId="22"/>
          <ac:spMkLst>
            <pc:docMk/>
            <pc:sldMk cId="2381056082" sldId="6043"/>
            <ac:spMk id="23" creationId="{97AB304A-16F9-26CD-710D-B1A52AE8A9AE}"/>
          </ac:spMkLst>
        </pc:spChg>
        <pc:spChg chg="add del mod">
          <ac:chgData name="Tino Zishiri" userId="e1a130a7-d8b4-4765-a4d8-07ccb70ad7e3" providerId="ADAL" clId="{03309261-4C28-4E45-88E9-2E10BA58490B}" dt="2024-02-23T17:46:17.660" v="5267" actId="1076"/>
          <ac:spMkLst>
            <pc:docMk/>
            <pc:sldMk cId="2381056082" sldId="6043"/>
            <ac:spMk id="25" creationId="{94CB4FDC-B404-F7FB-7DBB-00CE629373F3}"/>
          </ac:spMkLst>
        </pc:spChg>
        <pc:spChg chg="add del mod">
          <ac:chgData name="Tino Zishiri" userId="e1a130a7-d8b4-4765-a4d8-07ccb70ad7e3" providerId="ADAL" clId="{03309261-4C28-4E45-88E9-2E10BA58490B}" dt="2024-02-23T17:42:40.263" v="5158" actId="1076"/>
          <ac:spMkLst>
            <pc:docMk/>
            <pc:sldMk cId="2381056082" sldId="6043"/>
            <ac:spMk id="26" creationId="{639424D2-4A28-B26D-441E-B8886E77B5B9}"/>
          </ac:spMkLst>
        </pc:spChg>
        <pc:spChg chg="add del mod">
          <ac:chgData name="Tino Zishiri" userId="e1a130a7-d8b4-4765-a4d8-07ccb70ad7e3" providerId="ADAL" clId="{03309261-4C28-4E45-88E9-2E10BA58490B}" dt="2024-02-23T17:42:22.782" v="5151" actId="478"/>
          <ac:spMkLst>
            <pc:docMk/>
            <pc:sldMk cId="2381056082" sldId="6043"/>
            <ac:spMk id="28" creationId="{194C89BC-DD2C-5A62-C5AE-824C1342E68F}"/>
          </ac:spMkLst>
        </pc:spChg>
        <pc:spChg chg="add mod">
          <ac:chgData name="Tino Zishiri" userId="e1a130a7-d8b4-4765-a4d8-07ccb70ad7e3" providerId="ADAL" clId="{03309261-4C28-4E45-88E9-2E10BA58490B}" dt="2024-02-23T17:45:04.145" v="5234" actId="164"/>
          <ac:spMkLst>
            <pc:docMk/>
            <pc:sldMk cId="2381056082" sldId="6043"/>
            <ac:spMk id="30" creationId="{ADEED157-AA69-1390-20D8-288876BE089E}"/>
          </ac:spMkLst>
        </pc:spChg>
        <pc:spChg chg="add del mod">
          <ac:chgData name="Tino Zishiri" userId="e1a130a7-d8b4-4765-a4d8-07ccb70ad7e3" providerId="ADAL" clId="{03309261-4C28-4E45-88E9-2E10BA58490B}" dt="2024-02-23T17:44:46.860" v="5227" actId="478"/>
          <ac:spMkLst>
            <pc:docMk/>
            <pc:sldMk cId="2381056082" sldId="6043"/>
            <ac:spMk id="31" creationId="{3D4121A5-215F-5DAC-20E0-EB54394233A3}"/>
          </ac:spMkLst>
        </pc:spChg>
        <pc:grpChg chg="add mod">
          <ac:chgData name="Tino Zishiri" userId="e1a130a7-d8b4-4765-a4d8-07ccb70ad7e3" providerId="ADAL" clId="{03309261-4C28-4E45-88E9-2E10BA58490B}" dt="2024-02-23T17:45:20.218" v="5264" actId="1036"/>
          <ac:grpSpMkLst>
            <pc:docMk/>
            <pc:sldMk cId="2381056082" sldId="6043"/>
            <ac:grpSpMk id="29" creationId="{B0D84B25-3894-43C3-8AB9-B4CE48D096EC}"/>
          </ac:grpSpMkLst>
        </pc:grpChg>
        <pc:grpChg chg="add mod">
          <ac:chgData name="Tino Zishiri" userId="e1a130a7-d8b4-4765-a4d8-07ccb70ad7e3" providerId="ADAL" clId="{03309261-4C28-4E45-88E9-2E10BA58490B}" dt="2024-02-23T17:45:20.218" v="5264" actId="1036"/>
          <ac:grpSpMkLst>
            <pc:docMk/>
            <pc:sldMk cId="2381056082" sldId="6043"/>
            <ac:grpSpMk id="32" creationId="{3E0CB497-5225-1304-431B-C57AE1091789}"/>
          </ac:grpSpMkLst>
        </pc:grpChg>
        <pc:grpChg chg="add mod">
          <ac:chgData name="Tino Zishiri" userId="e1a130a7-d8b4-4765-a4d8-07ccb70ad7e3" providerId="ADAL" clId="{03309261-4C28-4E45-88E9-2E10BA58490B}" dt="2024-02-23T17:45:20.218" v="5264" actId="1036"/>
          <ac:grpSpMkLst>
            <pc:docMk/>
            <pc:sldMk cId="2381056082" sldId="6043"/>
            <ac:grpSpMk id="33" creationId="{1CDB6B49-BD24-CAFC-4560-17FFDEAB3231}"/>
          </ac:grpSpMkLst>
        </pc:grpChg>
        <pc:picChg chg="add mod">
          <ac:chgData name="Tino Zishiri" userId="e1a130a7-d8b4-4765-a4d8-07ccb70ad7e3" providerId="ADAL" clId="{03309261-4C28-4E45-88E9-2E10BA58490B}" dt="2024-02-23T16:49:09.545" v="4595" actId="962"/>
          <ac:picMkLst>
            <pc:docMk/>
            <pc:sldMk cId="2381056082" sldId="6043"/>
            <ac:picMk id="9" creationId="{FB1C3481-67D9-9114-2BC4-EC7DAB8B8638}"/>
          </ac:picMkLst>
        </pc:picChg>
        <pc:picChg chg="add mod">
          <ac:chgData name="Tino Zishiri" userId="e1a130a7-d8b4-4765-a4d8-07ccb70ad7e3" providerId="ADAL" clId="{03309261-4C28-4E45-88E9-2E10BA58490B}" dt="2024-02-23T17:42:30.947" v="5153" actId="164"/>
          <ac:picMkLst>
            <pc:docMk/>
            <pc:sldMk cId="2381056082" sldId="6043"/>
            <ac:picMk id="11" creationId="{F46E5FEA-0617-E869-3EF2-F7175D58C499}"/>
          </ac:picMkLst>
        </pc:picChg>
        <pc:picChg chg="add mod">
          <ac:chgData name="Tino Zishiri" userId="e1a130a7-d8b4-4765-a4d8-07ccb70ad7e3" providerId="ADAL" clId="{03309261-4C28-4E45-88E9-2E10BA58490B}" dt="2024-02-23T17:45:04.145" v="5234" actId="164"/>
          <ac:picMkLst>
            <pc:docMk/>
            <pc:sldMk cId="2381056082" sldId="6043"/>
            <ac:picMk id="13" creationId="{7322D2F8-0CE8-A438-DC9F-E4526547646E}"/>
          </ac:picMkLst>
        </pc:picChg>
        <pc:picChg chg="add mod">
          <ac:chgData name="Tino Zishiri" userId="e1a130a7-d8b4-4765-a4d8-07ccb70ad7e3" providerId="ADAL" clId="{03309261-4C28-4E45-88E9-2E10BA58490B}" dt="2024-02-23T17:44:54.573" v="5231" actId="164"/>
          <ac:picMkLst>
            <pc:docMk/>
            <pc:sldMk cId="2381056082" sldId="6043"/>
            <ac:picMk id="15" creationId="{F354A29B-9E64-71D8-5633-7FAEB99B6D0E}"/>
          </ac:picMkLst>
        </pc:picChg>
        <pc:picChg chg="add del mod">
          <ac:chgData name="Tino Zishiri" userId="e1a130a7-d8b4-4765-a4d8-07ccb70ad7e3" providerId="ADAL" clId="{03309261-4C28-4E45-88E9-2E10BA58490B}" dt="2024-02-23T17:44:47.775" v="5228" actId="478"/>
          <ac:picMkLst>
            <pc:docMk/>
            <pc:sldMk cId="2381056082" sldId="6043"/>
            <ac:picMk id="19" creationId="{72961247-94BC-743A-8110-479471F5C729}"/>
          </ac:picMkLst>
        </pc:picChg>
      </pc:sldChg>
      <pc:sldChg chg="addSp modSp add del mod ord">
        <pc:chgData name="Tino Zishiri" userId="e1a130a7-d8b4-4765-a4d8-07ccb70ad7e3" providerId="ADAL" clId="{03309261-4C28-4E45-88E9-2E10BA58490B}" dt="2024-02-26T20:08:29.207" v="5864" actId="47"/>
        <pc:sldMkLst>
          <pc:docMk/>
          <pc:sldMk cId="1678162333" sldId="6044"/>
        </pc:sldMkLst>
        <pc:spChg chg="mod">
          <ac:chgData name="Tino Zishiri" userId="e1a130a7-d8b4-4765-a4d8-07ccb70ad7e3" providerId="ADAL" clId="{03309261-4C28-4E45-88E9-2E10BA58490B}" dt="2024-02-26T18:49:29.224" v="5750"/>
          <ac:spMkLst>
            <pc:docMk/>
            <pc:sldMk cId="1678162333" sldId="6044"/>
            <ac:spMk id="16" creationId="{2D7B62E2-0C99-0263-DACD-5016708D9B0E}"/>
          </ac:spMkLst>
        </pc:spChg>
        <pc:grpChg chg="add mod">
          <ac:chgData name="Tino Zishiri" userId="e1a130a7-d8b4-4765-a4d8-07ccb70ad7e3" providerId="ADAL" clId="{03309261-4C28-4E45-88E9-2E10BA58490B}" dt="2024-02-26T18:08:54.071" v="5728" actId="164"/>
          <ac:grpSpMkLst>
            <pc:docMk/>
            <pc:sldMk cId="1678162333" sldId="6044"/>
            <ac:grpSpMk id="8" creationId="{EA124573-BF1A-00FC-D378-40B9C9BDA114}"/>
          </ac:grpSpMkLst>
        </pc:grpChg>
        <pc:grpChg chg="mod">
          <ac:chgData name="Tino Zishiri" userId="e1a130a7-d8b4-4765-a4d8-07ccb70ad7e3" providerId="ADAL" clId="{03309261-4C28-4E45-88E9-2E10BA58490B}" dt="2024-02-26T18:08:54.071" v="5728" actId="164"/>
          <ac:grpSpMkLst>
            <pc:docMk/>
            <pc:sldMk cId="1678162333" sldId="6044"/>
            <ac:grpSpMk id="20" creationId="{E8B3A5B6-C3F1-E7BE-9C02-5AD1CE777F3B}"/>
          </ac:grpSpMkLst>
        </pc:grpChg>
        <pc:picChg chg="add mod">
          <ac:chgData name="Tino Zishiri" userId="e1a130a7-d8b4-4765-a4d8-07ccb70ad7e3" providerId="ADAL" clId="{03309261-4C28-4E45-88E9-2E10BA58490B}" dt="2024-02-26T18:49:19.166" v="5747" actId="14826"/>
          <ac:picMkLst>
            <pc:docMk/>
            <pc:sldMk cId="1678162333" sldId="6044"/>
            <ac:picMk id="6" creationId="{CC898252-91CC-3C6F-FFA9-7B09640E8926}"/>
          </ac:picMkLst>
        </pc:picChg>
        <pc:picChg chg="add mod">
          <ac:chgData name="Tino Zishiri" userId="e1a130a7-d8b4-4765-a4d8-07ccb70ad7e3" providerId="ADAL" clId="{03309261-4C28-4E45-88E9-2E10BA58490B}" dt="2024-02-26T18:49:03.890" v="5745"/>
          <ac:picMkLst>
            <pc:docMk/>
            <pc:sldMk cId="1678162333" sldId="6044"/>
            <ac:picMk id="9" creationId="{DBD24BA1-93FC-9EDD-5EAD-F9B0B76CC7E2}"/>
          </ac:picMkLst>
        </pc:picChg>
      </pc:sldChg>
      <pc:sldChg chg="addSp delSp modSp add mod ord modAnim modNotesTx">
        <pc:chgData name="Tino Zishiri" userId="e1a130a7-d8b4-4765-a4d8-07ccb70ad7e3" providerId="ADAL" clId="{03309261-4C28-4E45-88E9-2E10BA58490B}" dt="2024-02-26T20:00:52.642" v="5830"/>
        <pc:sldMkLst>
          <pc:docMk/>
          <pc:sldMk cId="4253165298" sldId="6045"/>
        </pc:sldMkLst>
        <pc:spChg chg="add mod">
          <ac:chgData name="Tino Zishiri" userId="e1a130a7-d8b4-4765-a4d8-07ccb70ad7e3" providerId="ADAL" clId="{03309261-4C28-4E45-88E9-2E10BA58490B}" dt="2024-02-26T20:00:27.723" v="5827" actId="14100"/>
          <ac:spMkLst>
            <pc:docMk/>
            <pc:sldMk cId="4253165298" sldId="6045"/>
            <ac:spMk id="3" creationId="{7E8B5618-B031-6176-6950-9B7FDA5B9DF6}"/>
          </ac:spMkLst>
        </pc:spChg>
        <pc:spChg chg="mod">
          <ac:chgData name="Tino Zishiri" userId="e1a130a7-d8b4-4765-a4d8-07ccb70ad7e3" providerId="ADAL" clId="{03309261-4C28-4E45-88E9-2E10BA58490B}" dt="2024-02-26T19:51:55.253" v="5793" actId="20577"/>
          <ac:spMkLst>
            <pc:docMk/>
            <pc:sldMk cId="4253165298" sldId="6045"/>
            <ac:spMk id="4" creationId="{546A6478-59C9-AD64-5AEF-ADD7A6C0401E}"/>
          </ac:spMkLst>
        </pc:spChg>
        <pc:spChg chg="add mod">
          <ac:chgData name="Tino Zishiri" userId="e1a130a7-d8b4-4765-a4d8-07ccb70ad7e3" providerId="ADAL" clId="{03309261-4C28-4E45-88E9-2E10BA58490B}" dt="2024-02-26T20:00:43.111" v="5829" actId="1076"/>
          <ac:spMkLst>
            <pc:docMk/>
            <pc:sldMk cId="4253165298" sldId="6045"/>
            <ac:spMk id="7" creationId="{43456259-E62C-317B-6D22-3F20FB979733}"/>
          </ac:spMkLst>
        </pc:spChg>
        <pc:picChg chg="mod">
          <ac:chgData name="Tino Zishiri" userId="e1a130a7-d8b4-4765-a4d8-07ccb70ad7e3" providerId="ADAL" clId="{03309261-4C28-4E45-88E9-2E10BA58490B}" dt="2024-02-26T19:58:31.222" v="5818" actId="1076"/>
          <ac:picMkLst>
            <pc:docMk/>
            <pc:sldMk cId="4253165298" sldId="6045"/>
            <ac:picMk id="6" creationId="{10A65D1D-FA7F-DC3C-D186-7C8F1B09D24F}"/>
          </ac:picMkLst>
        </pc:picChg>
        <pc:picChg chg="del">
          <ac:chgData name="Tino Zishiri" userId="e1a130a7-d8b4-4765-a4d8-07ccb70ad7e3" providerId="ADAL" clId="{03309261-4C28-4E45-88E9-2E10BA58490B}" dt="2024-02-26T19:52:21.066" v="5808" actId="478"/>
          <ac:picMkLst>
            <pc:docMk/>
            <pc:sldMk cId="4253165298" sldId="6045"/>
            <ac:picMk id="9" creationId="{8E62CB4C-2336-4977-79EF-C0749664C616}"/>
          </ac:picMkLst>
        </pc:picChg>
      </pc:sldChg>
      <pc:sldChg chg="addSp delSp modSp add mod modAnim modNotesTx">
        <pc:chgData name="Tino Zishiri" userId="e1a130a7-d8b4-4765-a4d8-07ccb70ad7e3" providerId="ADAL" clId="{03309261-4C28-4E45-88E9-2E10BA58490B}" dt="2024-02-28T15:56:59.217" v="5999" actId="20577"/>
        <pc:sldMkLst>
          <pc:docMk/>
          <pc:sldMk cId="3569627544" sldId="6046"/>
        </pc:sldMkLst>
        <pc:spChg chg="add mod ord">
          <ac:chgData name="Tino Zishiri" userId="e1a130a7-d8b4-4765-a4d8-07ccb70ad7e3" providerId="ADAL" clId="{03309261-4C28-4E45-88E9-2E10BA58490B}" dt="2024-02-26T20:11:50.060" v="5875" actId="1076"/>
          <ac:spMkLst>
            <pc:docMk/>
            <pc:sldMk cId="3569627544" sldId="6046"/>
            <ac:spMk id="3" creationId="{8A37062F-A3CB-D17D-144C-C617E15E1FF7}"/>
          </ac:spMkLst>
        </pc:spChg>
        <pc:spChg chg="mod">
          <ac:chgData name="Tino Zishiri" userId="e1a130a7-d8b4-4765-a4d8-07ccb70ad7e3" providerId="ADAL" clId="{03309261-4C28-4E45-88E9-2E10BA58490B}" dt="2024-02-26T20:03:27.597" v="5833"/>
          <ac:spMkLst>
            <pc:docMk/>
            <pc:sldMk cId="3569627544" sldId="6046"/>
            <ac:spMk id="4" creationId="{115ED113-E267-E75D-197A-0B9E17042323}"/>
          </ac:spMkLst>
        </pc:spChg>
        <pc:spChg chg="del">
          <ac:chgData name="Tino Zishiri" userId="e1a130a7-d8b4-4765-a4d8-07ccb70ad7e3" providerId="ADAL" clId="{03309261-4C28-4E45-88E9-2E10BA58490B}" dt="2024-02-26T20:03:30.645" v="5835" actId="478"/>
          <ac:spMkLst>
            <pc:docMk/>
            <pc:sldMk cId="3569627544" sldId="6046"/>
            <ac:spMk id="10" creationId="{B303842B-3227-8850-E140-353AE6AE680F}"/>
          </ac:spMkLst>
        </pc:spChg>
        <pc:spChg chg="add mod">
          <ac:chgData name="Tino Zishiri" userId="e1a130a7-d8b4-4765-a4d8-07ccb70ad7e3" providerId="ADAL" clId="{03309261-4C28-4E45-88E9-2E10BA58490B}" dt="2024-02-26T20:47:18.475" v="5890" actId="1076"/>
          <ac:spMkLst>
            <pc:docMk/>
            <pc:sldMk cId="3569627544" sldId="6046"/>
            <ac:spMk id="14" creationId="{9AFA85ED-BF4C-EF5D-8217-30CD6D4C8469}"/>
          </ac:spMkLst>
        </pc:spChg>
        <pc:picChg chg="del">
          <ac:chgData name="Tino Zishiri" userId="e1a130a7-d8b4-4765-a4d8-07ccb70ad7e3" providerId="ADAL" clId="{03309261-4C28-4E45-88E9-2E10BA58490B}" dt="2024-02-26T20:03:29.021" v="5834" actId="478"/>
          <ac:picMkLst>
            <pc:docMk/>
            <pc:sldMk cId="3569627544" sldId="6046"/>
            <ac:picMk id="7" creationId="{CFEFEF7F-50BB-C5DA-F217-4029741C735B}"/>
          </ac:picMkLst>
        </pc:picChg>
        <pc:picChg chg="del">
          <ac:chgData name="Tino Zishiri" userId="e1a130a7-d8b4-4765-a4d8-07ccb70ad7e3" providerId="ADAL" clId="{03309261-4C28-4E45-88E9-2E10BA58490B}" dt="2024-02-26T20:03:31.017" v="5836" actId="478"/>
          <ac:picMkLst>
            <pc:docMk/>
            <pc:sldMk cId="3569627544" sldId="6046"/>
            <ac:picMk id="8" creationId="{3C97AF33-D40C-39A4-717C-1302854D22A0}"/>
          </ac:picMkLst>
        </pc:picChg>
        <pc:picChg chg="add mod">
          <ac:chgData name="Tino Zishiri" userId="e1a130a7-d8b4-4765-a4d8-07ccb70ad7e3" providerId="ADAL" clId="{03309261-4C28-4E45-88E9-2E10BA58490B}" dt="2024-02-26T20:47:20.474" v="5891" actId="1076"/>
          <ac:picMkLst>
            <pc:docMk/>
            <pc:sldMk cId="3569627544" sldId="6046"/>
            <ac:picMk id="9" creationId="{814E03FD-4B27-24FA-B5B8-7F540ACD2214}"/>
          </ac:picMkLst>
        </pc:picChg>
        <pc:picChg chg="del mod">
          <ac:chgData name="Tino Zishiri" userId="e1a130a7-d8b4-4765-a4d8-07ccb70ad7e3" providerId="ADAL" clId="{03309261-4C28-4E45-88E9-2E10BA58490B}" dt="2024-02-26T20:11:36.531" v="5869" actId="478"/>
          <ac:picMkLst>
            <pc:docMk/>
            <pc:sldMk cId="3569627544" sldId="6046"/>
            <ac:picMk id="11" creationId="{5771C05A-3B6D-38B1-5294-6636B1A69002}"/>
          </ac:picMkLst>
        </pc:picChg>
        <pc:picChg chg="add mod">
          <ac:chgData name="Tino Zishiri" userId="e1a130a7-d8b4-4765-a4d8-07ccb70ad7e3" providerId="ADAL" clId="{03309261-4C28-4E45-88E9-2E10BA58490B}" dt="2024-02-26T20:11:39.171" v="5871" actId="1076"/>
          <ac:picMkLst>
            <pc:docMk/>
            <pc:sldMk cId="3569627544" sldId="6046"/>
            <ac:picMk id="13" creationId="{332762B8-75F0-6167-F23D-17EAE01110F5}"/>
          </ac:picMkLst>
        </pc:picChg>
      </pc:sldChg>
      <pc:sldChg chg="addSp delSp modSp add mod">
        <pc:chgData name="Tino Zishiri" userId="e1a130a7-d8b4-4765-a4d8-07ccb70ad7e3" providerId="ADAL" clId="{03309261-4C28-4E45-88E9-2E10BA58490B}" dt="2024-03-01T17:32:14.132" v="6010" actId="14826"/>
        <pc:sldMkLst>
          <pc:docMk/>
          <pc:sldMk cId="1754515419" sldId="6047"/>
        </pc:sldMkLst>
        <pc:picChg chg="add mod">
          <ac:chgData name="Tino Zishiri" userId="e1a130a7-d8b4-4765-a4d8-07ccb70ad7e3" providerId="ADAL" clId="{03309261-4C28-4E45-88E9-2E10BA58490B}" dt="2024-03-01T17:32:14.132" v="6010" actId="14826"/>
          <ac:picMkLst>
            <pc:docMk/>
            <pc:sldMk cId="1754515419" sldId="6047"/>
            <ac:picMk id="6" creationId="{BA9E5985-8249-0B34-2E1E-D79A6F4BD332}"/>
          </ac:picMkLst>
        </pc:picChg>
        <pc:picChg chg="del">
          <ac:chgData name="Tino Zishiri" userId="e1a130a7-d8b4-4765-a4d8-07ccb70ad7e3" providerId="ADAL" clId="{03309261-4C28-4E45-88E9-2E10BA58490B}" dt="2024-03-01T17:28:35.568" v="6001" actId="478"/>
          <ac:picMkLst>
            <pc:docMk/>
            <pc:sldMk cId="1754515419" sldId="6047"/>
            <ac:picMk id="16" creationId="{54EF69FA-F0DC-DE69-6309-988FA92584A3}"/>
          </ac:picMkLst>
        </pc:picChg>
      </pc:sldChg>
      <pc:sldMasterChg chg="modSldLayout">
        <pc:chgData name="Tino Zishiri" userId="e1a130a7-d8b4-4765-a4d8-07ccb70ad7e3" providerId="ADAL" clId="{03309261-4C28-4E45-88E9-2E10BA58490B}" dt="2024-03-16T15:47:52.600" v="6433"/>
        <pc:sldMasterMkLst>
          <pc:docMk/>
          <pc:sldMasterMk cId="3663397895" sldId="2147483658"/>
        </pc:sldMasterMkLst>
        <pc:sldLayoutChg chg="addSp delSp modSp mod">
          <pc:chgData name="Tino Zishiri" userId="e1a130a7-d8b4-4765-a4d8-07ccb70ad7e3" providerId="ADAL" clId="{03309261-4C28-4E45-88E9-2E10BA58490B}" dt="2024-03-16T15:47:44.828" v="6428"/>
          <pc:sldLayoutMkLst>
            <pc:docMk/>
            <pc:sldMasterMk cId="3663397895" sldId="2147483658"/>
            <pc:sldLayoutMk cId="3205780283" sldId="2147483653"/>
          </pc:sldLayoutMkLst>
          <pc:picChg chg="del">
            <ac:chgData name="Tino Zishiri" userId="e1a130a7-d8b4-4765-a4d8-07ccb70ad7e3" providerId="ADAL" clId="{03309261-4C28-4E45-88E9-2E10BA58490B}" dt="2024-03-16T15:47:43.057" v="6426" actId="478"/>
            <ac:picMkLst>
              <pc:docMk/>
              <pc:sldMasterMk cId="3663397895" sldId="2147483658"/>
              <pc:sldLayoutMk cId="3205780283" sldId="2147483653"/>
              <ac:picMk id="2" creationId="{9D33AAEF-4208-4F3F-B691-A9D5AC2D4365}"/>
            </ac:picMkLst>
          </pc:picChg>
          <pc:picChg chg="add mod">
            <ac:chgData name="Tino Zishiri" userId="e1a130a7-d8b4-4765-a4d8-07ccb70ad7e3" providerId="ADAL" clId="{03309261-4C28-4E45-88E9-2E10BA58490B}" dt="2024-03-16T15:47:44.828" v="6428"/>
            <ac:picMkLst>
              <pc:docMk/>
              <pc:sldMasterMk cId="3663397895" sldId="2147483658"/>
              <pc:sldLayoutMk cId="3205780283" sldId="2147483653"/>
              <ac:picMk id="3" creationId="{70F85FEB-1FFF-748D-80AE-9AE8BDA90923}"/>
            </ac:picMkLst>
          </pc:picChg>
          <pc:picChg chg="add mod">
            <ac:chgData name="Tino Zishiri" userId="e1a130a7-d8b4-4765-a4d8-07ccb70ad7e3" providerId="ADAL" clId="{03309261-4C28-4E45-88E9-2E10BA58490B}" dt="2024-03-16T15:47:44.828" v="6428"/>
            <ac:picMkLst>
              <pc:docMk/>
              <pc:sldMasterMk cId="3663397895" sldId="2147483658"/>
              <pc:sldLayoutMk cId="3205780283" sldId="2147483653"/>
              <ac:picMk id="4" creationId="{7CBF3CEA-FF1E-0FD3-2A31-AB768DE32368}"/>
            </ac:picMkLst>
          </pc:picChg>
          <pc:picChg chg="del">
            <ac:chgData name="Tino Zishiri" userId="e1a130a7-d8b4-4765-a4d8-07ccb70ad7e3" providerId="ADAL" clId="{03309261-4C28-4E45-88E9-2E10BA58490B}" dt="2024-03-16T15:47:44.471" v="6427" actId="478"/>
            <ac:picMkLst>
              <pc:docMk/>
              <pc:sldMasterMk cId="3663397895" sldId="2147483658"/>
              <pc:sldLayoutMk cId="3205780283" sldId="2147483653"/>
              <ac:picMk id="13" creationId="{7845E648-222B-E85A-E251-D6D01280BA49}"/>
            </ac:picMkLst>
          </pc:picChg>
        </pc:sldLayoutChg>
        <pc:sldLayoutChg chg="addSp delSp modSp mod">
          <pc:chgData name="Tino Zishiri" userId="e1a130a7-d8b4-4765-a4d8-07ccb70ad7e3" providerId="ADAL" clId="{03309261-4C28-4E45-88E9-2E10BA58490B}" dt="2024-03-16T15:47:49.906" v="6431"/>
          <pc:sldLayoutMkLst>
            <pc:docMk/>
            <pc:sldMasterMk cId="3663397895" sldId="2147483658"/>
            <pc:sldLayoutMk cId="2945722230" sldId="2147483654"/>
          </pc:sldLayoutMkLst>
          <pc:picChg chg="del">
            <ac:chgData name="Tino Zishiri" userId="e1a130a7-d8b4-4765-a4d8-07ccb70ad7e3" providerId="ADAL" clId="{03309261-4C28-4E45-88E9-2E10BA58490B}" dt="2024-03-16T15:47:48.101" v="6429" actId="478"/>
            <ac:picMkLst>
              <pc:docMk/>
              <pc:sldMasterMk cId="3663397895" sldId="2147483658"/>
              <pc:sldLayoutMk cId="2945722230" sldId="2147483654"/>
              <ac:picMk id="4" creationId="{7D64837D-6E57-7AC0-B7FC-F6B889FE183B}"/>
            </ac:picMkLst>
          </pc:picChg>
          <pc:picChg chg="add mod">
            <ac:chgData name="Tino Zishiri" userId="e1a130a7-d8b4-4765-a4d8-07ccb70ad7e3" providerId="ADAL" clId="{03309261-4C28-4E45-88E9-2E10BA58490B}" dt="2024-03-16T15:47:49.906" v="6431"/>
            <ac:picMkLst>
              <pc:docMk/>
              <pc:sldMasterMk cId="3663397895" sldId="2147483658"/>
              <pc:sldLayoutMk cId="2945722230" sldId="2147483654"/>
              <ac:picMk id="5" creationId="{88542150-DC80-FD4D-4F86-2C8FDE65142F}"/>
            </ac:picMkLst>
          </pc:picChg>
          <pc:picChg chg="add mod">
            <ac:chgData name="Tino Zishiri" userId="e1a130a7-d8b4-4765-a4d8-07ccb70ad7e3" providerId="ADAL" clId="{03309261-4C28-4E45-88E9-2E10BA58490B}" dt="2024-03-16T15:47:49.906" v="6431"/>
            <ac:picMkLst>
              <pc:docMk/>
              <pc:sldMasterMk cId="3663397895" sldId="2147483658"/>
              <pc:sldLayoutMk cId="2945722230" sldId="2147483654"/>
              <ac:picMk id="6" creationId="{ABC28A69-AD77-8256-9AB3-44F315883975}"/>
            </ac:picMkLst>
          </pc:picChg>
          <pc:picChg chg="del">
            <ac:chgData name="Tino Zishiri" userId="e1a130a7-d8b4-4765-a4d8-07ccb70ad7e3" providerId="ADAL" clId="{03309261-4C28-4E45-88E9-2E10BA58490B}" dt="2024-03-16T15:47:49.654" v="6430" actId="478"/>
            <ac:picMkLst>
              <pc:docMk/>
              <pc:sldMasterMk cId="3663397895" sldId="2147483658"/>
              <pc:sldLayoutMk cId="2945722230" sldId="2147483654"/>
              <ac:picMk id="13" creationId="{528AA1C6-4916-2FA2-A1DE-37ADE9A29236}"/>
            </ac:picMkLst>
          </pc:picChg>
        </pc:sldLayoutChg>
        <pc:sldLayoutChg chg="addSp delSp modSp mod">
          <pc:chgData name="Tino Zishiri" userId="e1a130a7-d8b4-4765-a4d8-07ccb70ad7e3" providerId="ADAL" clId="{03309261-4C28-4E45-88E9-2E10BA58490B}" dt="2024-03-16T15:47:52.600" v="6433"/>
          <pc:sldLayoutMkLst>
            <pc:docMk/>
            <pc:sldMasterMk cId="3663397895" sldId="2147483658"/>
            <pc:sldLayoutMk cId="2461906500" sldId="2147483656"/>
          </pc:sldLayoutMkLst>
          <pc:picChg chg="del">
            <ac:chgData name="Tino Zishiri" userId="e1a130a7-d8b4-4765-a4d8-07ccb70ad7e3" providerId="ADAL" clId="{03309261-4C28-4E45-88E9-2E10BA58490B}" dt="2024-03-16T15:47:11.226" v="6422" actId="478"/>
            <ac:picMkLst>
              <pc:docMk/>
              <pc:sldMasterMk cId="3663397895" sldId="2147483658"/>
              <pc:sldLayoutMk cId="2461906500" sldId="2147483656"/>
              <ac:picMk id="5" creationId="{3018C1D8-65D3-9A67-1045-F46F36FFA5DF}"/>
            </ac:picMkLst>
          </pc:picChg>
          <pc:picChg chg="add mod">
            <ac:chgData name="Tino Zishiri" userId="e1a130a7-d8b4-4765-a4d8-07ccb70ad7e3" providerId="ADAL" clId="{03309261-4C28-4E45-88E9-2E10BA58490B}" dt="2024-03-16T15:47:52.600" v="6433"/>
            <ac:picMkLst>
              <pc:docMk/>
              <pc:sldMasterMk cId="3663397895" sldId="2147483658"/>
              <pc:sldLayoutMk cId="2461906500" sldId="2147483656"/>
              <ac:picMk id="6" creationId="{9D8B0B4F-6146-AEE2-1745-954F43064F50}"/>
            </ac:picMkLst>
          </pc:picChg>
          <pc:picChg chg="add mod">
            <ac:chgData name="Tino Zishiri" userId="e1a130a7-d8b4-4765-a4d8-07ccb70ad7e3" providerId="ADAL" clId="{03309261-4C28-4E45-88E9-2E10BA58490B}" dt="2024-03-16T15:47:52.600" v="6433"/>
            <ac:picMkLst>
              <pc:docMk/>
              <pc:sldMasterMk cId="3663397895" sldId="2147483658"/>
              <pc:sldLayoutMk cId="2461906500" sldId="2147483656"/>
              <ac:picMk id="7" creationId="{52E776E0-DC4A-EF6C-E7AE-5DC8773C28F6}"/>
            </ac:picMkLst>
          </pc:picChg>
          <pc:picChg chg="del">
            <ac:chgData name="Tino Zishiri" userId="e1a130a7-d8b4-4765-a4d8-07ccb70ad7e3" providerId="ADAL" clId="{03309261-4C28-4E45-88E9-2E10BA58490B}" dt="2024-03-16T15:47:52.354" v="6432" actId="478"/>
            <ac:picMkLst>
              <pc:docMk/>
              <pc:sldMasterMk cId="3663397895" sldId="2147483658"/>
              <pc:sldLayoutMk cId="2461906500" sldId="2147483656"/>
              <ac:picMk id="13" creationId="{71A1E6EE-373E-771D-57E5-A46FDD2EA773}"/>
            </ac:picMkLst>
          </pc:picChg>
        </pc:sldLayoutChg>
      </pc:sldMasterChg>
      <pc:sldMasterChg chg="modSldLayout">
        <pc:chgData name="Tino Zishiri" userId="e1a130a7-d8b4-4765-a4d8-07ccb70ad7e3" providerId="ADAL" clId="{03309261-4C28-4E45-88E9-2E10BA58490B}" dt="2024-03-16T15:49:18.754" v="6455"/>
        <pc:sldMasterMkLst>
          <pc:docMk/>
          <pc:sldMasterMk cId="3994980322" sldId="2147483659"/>
        </pc:sldMasterMkLst>
        <pc:sldLayoutChg chg="addSp delSp modSp mod">
          <pc:chgData name="Tino Zishiri" userId="e1a130a7-d8b4-4765-a4d8-07ccb70ad7e3" providerId="ADAL" clId="{03309261-4C28-4E45-88E9-2E10BA58490B}" dt="2024-03-16T15:49:18.754" v="6455"/>
          <pc:sldLayoutMkLst>
            <pc:docMk/>
            <pc:sldMasterMk cId="3994980322" sldId="2147483659"/>
            <pc:sldLayoutMk cId="2895918727" sldId="2147483660"/>
          </pc:sldLayoutMkLst>
          <pc:picChg chg="del">
            <ac:chgData name="Tino Zishiri" userId="e1a130a7-d8b4-4765-a4d8-07ccb70ad7e3" providerId="ADAL" clId="{03309261-4C28-4E45-88E9-2E10BA58490B}" dt="2024-03-16T15:49:18.539" v="6454" actId="478"/>
            <ac:picMkLst>
              <pc:docMk/>
              <pc:sldMasterMk cId="3994980322" sldId="2147483659"/>
              <pc:sldLayoutMk cId="2895918727" sldId="2147483660"/>
              <ac:picMk id="2" creationId="{4AC73521-0459-D624-E4B3-D018CFE24ACF}"/>
            </ac:picMkLst>
          </pc:picChg>
          <pc:picChg chg="del">
            <ac:chgData name="Tino Zishiri" userId="e1a130a7-d8b4-4765-a4d8-07ccb70ad7e3" providerId="ADAL" clId="{03309261-4C28-4E45-88E9-2E10BA58490B}" dt="2024-03-16T15:48:36.015" v="6434" actId="478"/>
            <ac:picMkLst>
              <pc:docMk/>
              <pc:sldMasterMk cId="3994980322" sldId="2147483659"/>
              <pc:sldLayoutMk cId="2895918727" sldId="2147483660"/>
              <ac:picMk id="3" creationId="{633FF8C4-0B68-3747-DB88-150804D7BE84}"/>
            </ac:picMkLst>
          </pc:picChg>
          <pc:picChg chg="add del mod">
            <ac:chgData name="Tino Zishiri" userId="e1a130a7-d8b4-4765-a4d8-07ccb70ad7e3" providerId="ADAL" clId="{03309261-4C28-4E45-88E9-2E10BA58490B}" dt="2024-03-16T15:48:52.526" v="6440" actId="478"/>
            <ac:picMkLst>
              <pc:docMk/>
              <pc:sldMasterMk cId="3994980322" sldId="2147483659"/>
              <pc:sldLayoutMk cId="2895918727" sldId="2147483660"/>
              <ac:picMk id="4" creationId="{1A5C896C-1936-41E5-62D2-4E2E63EB1EDC}"/>
            </ac:picMkLst>
          </pc:picChg>
          <pc:picChg chg="add del mod">
            <ac:chgData name="Tino Zishiri" userId="e1a130a7-d8b4-4765-a4d8-07ccb70ad7e3" providerId="ADAL" clId="{03309261-4C28-4E45-88E9-2E10BA58490B}" dt="2024-03-16T15:49:17.011" v="6453" actId="478"/>
            <ac:picMkLst>
              <pc:docMk/>
              <pc:sldMasterMk cId="3994980322" sldId="2147483659"/>
              <pc:sldLayoutMk cId="2895918727" sldId="2147483660"/>
              <ac:picMk id="5" creationId="{F68E3837-428B-FDE2-9D1E-59FCB5195762}"/>
            </ac:picMkLst>
          </pc:picChg>
          <pc:picChg chg="add mod">
            <ac:chgData name="Tino Zishiri" userId="e1a130a7-d8b4-4765-a4d8-07ccb70ad7e3" providerId="ADAL" clId="{03309261-4C28-4E45-88E9-2E10BA58490B}" dt="2024-03-16T15:49:18.754" v="6455"/>
            <ac:picMkLst>
              <pc:docMk/>
              <pc:sldMasterMk cId="3994980322" sldId="2147483659"/>
              <pc:sldLayoutMk cId="2895918727" sldId="2147483660"/>
              <ac:picMk id="6" creationId="{EB5ECAD2-9055-910F-7018-F7B16D2CADD3}"/>
            </ac:picMkLst>
          </pc:picChg>
          <pc:picChg chg="add mod">
            <ac:chgData name="Tino Zishiri" userId="e1a130a7-d8b4-4765-a4d8-07ccb70ad7e3" providerId="ADAL" clId="{03309261-4C28-4E45-88E9-2E10BA58490B}" dt="2024-03-16T15:49:18.754" v="6455"/>
            <ac:picMkLst>
              <pc:docMk/>
              <pc:sldMasterMk cId="3994980322" sldId="2147483659"/>
              <pc:sldLayoutMk cId="2895918727" sldId="2147483660"/>
              <ac:picMk id="7" creationId="{E850F777-3E1D-EB7E-95CA-945D9AAAAF4C}"/>
            </ac:picMkLst>
          </pc:picChg>
        </pc:sldLayoutChg>
      </pc:sldMasterChg>
      <pc:sldMasterChg chg="modSldLayout">
        <pc:chgData name="Tino Zishiri" userId="e1a130a7-d8b4-4765-a4d8-07ccb70ad7e3" providerId="ADAL" clId="{03309261-4C28-4E45-88E9-2E10BA58490B}" dt="2024-03-16T15:47:26.817" v="6425"/>
        <pc:sldMasterMkLst>
          <pc:docMk/>
          <pc:sldMasterMk cId="3351088059" sldId="2147483663"/>
        </pc:sldMasterMkLst>
        <pc:sldLayoutChg chg="modSp mod">
          <pc:chgData name="Tino Zishiri" userId="e1a130a7-d8b4-4765-a4d8-07ccb70ad7e3" providerId="ADAL" clId="{03309261-4C28-4E45-88E9-2E10BA58490B}" dt="2024-03-16T15:46:17.056" v="6411" actId="1076"/>
          <pc:sldLayoutMkLst>
            <pc:docMk/>
            <pc:sldMasterMk cId="3351088059" sldId="2147483663"/>
            <pc:sldLayoutMk cId="1525341766" sldId="2147483650"/>
          </pc:sldLayoutMkLst>
          <pc:picChg chg="mod">
            <ac:chgData name="Tino Zishiri" userId="e1a130a7-d8b4-4765-a4d8-07ccb70ad7e3" providerId="ADAL" clId="{03309261-4C28-4E45-88E9-2E10BA58490B}" dt="2024-03-16T15:46:17.056" v="6411" actId="1076"/>
            <ac:picMkLst>
              <pc:docMk/>
              <pc:sldMasterMk cId="3351088059" sldId="2147483663"/>
              <pc:sldLayoutMk cId="1525341766" sldId="2147483650"/>
              <ac:picMk id="2" creationId="{46D4D408-12AB-E1F2-D80C-974C37853D75}"/>
            </ac:picMkLst>
          </pc:picChg>
        </pc:sldLayoutChg>
        <pc:sldLayoutChg chg="addSp delSp modSp mod">
          <pc:chgData name="Tino Zishiri" userId="e1a130a7-d8b4-4765-a4d8-07ccb70ad7e3" providerId="ADAL" clId="{03309261-4C28-4E45-88E9-2E10BA58490B}" dt="2024-03-16T15:47:26.817" v="6425"/>
          <pc:sldLayoutMkLst>
            <pc:docMk/>
            <pc:sldMasterMk cId="3351088059" sldId="2147483663"/>
            <pc:sldLayoutMk cId="3596936566" sldId="2147483651"/>
          </pc:sldLayoutMkLst>
          <pc:picChg chg="add del mod">
            <ac:chgData name="Tino Zishiri" userId="e1a130a7-d8b4-4765-a4d8-07ccb70ad7e3" providerId="ADAL" clId="{03309261-4C28-4E45-88E9-2E10BA58490B}" dt="2024-03-16T15:47:26.589" v="6424" actId="478"/>
            <ac:picMkLst>
              <pc:docMk/>
              <pc:sldMasterMk cId="3351088059" sldId="2147483663"/>
              <pc:sldLayoutMk cId="3596936566" sldId="2147483651"/>
              <ac:picMk id="2" creationId="{41AD1677-6F25-60A8-3E29-BAB07A15696D}"/>
            </ac:picMkLst>
          </pc:picChg>
          <pc:picChg chg="add mod">
            <ac:chgData name="Tino Zishiri" userId="e1a130a7-d8b4-4765-a4d8-07ccb70ad7e3" providerId="ADAL" clId="{03309261-4C28-4E45-88E9-2E10BA58490B}" dt="2024-03-16T15:47:26.817" v="6425"/>
            <ac:picMkLst>
              <pc:docMk/>
              <pc:sldMasterMk cId="3351088059" sldId="2147483663"/>
              <pc:sldLayoutMk cId="3596936566" sldId="2147483651"/>
              <ac:picMk id="3" creationId="{7C95F53B-D9E7-BC66-AE69-0AC0C5336D75}"/>
            </ac:picMkLst>
          </pc:picChg>
          <pc:picChg chg="add mod">
            <ac:chgData name="Tino Zishiri" userId="e1a130a7-d8b4-4765-a4d8-07ccb70ad7e3" providerId="ADAL" clId="{03309261-4C28-4E45-88E9-2E10BA58490B}" dt="2024-03-16T15:47:26.817" v="6425"/>
            <ac:picMkLst>
              <pc:docMk/>
              <pc:sldMasterMk cId="3351088059" sldId="2147483663"/>
              <pc:sldLayoutMk cId="3596936566" sldId="2147483651"/>
              <ac:picMk id="4" creationId="{EFF3FB0D-1D86-1D6A-EB29-E07DC98F388B}"/>
            </ac:picMkLst>
          </pc:picChg>
          <pc:picChg chg="del mod">
            <ac:chgData name="Tino Zishiri" userId="e1a130a7-d8b4-4765-a4d8-07ccb70ad7e3" providerId="ADAL" clId="{03309261-4C28-4E45-88E9-2E10BA58490B}" dt="2024-03-16T15:46:36.682" v="6414" actId="478"/>
            <ac:picMkLst>
              <pc:docMk/>
              <pc:sldMasterMk cId="3351088059" sldId="2147483663"/>
              <pc:sldLayoutMk cId="3596936566" sldId="2147483651"/>
              <ac:picMk id="5" creationId="{0467A56E-8E6D-3E50-D47C-2ED3F08919CD}"/>
            </ac:picMkLst>
          </pc:picChg>
          <pc:picChg chg="del mod">
            <ac:chgData name="Tino Zishiri" userId="e1a130a7-d8b4-4765-a4d8-07ccb70ad7e3" providerId="ADAL" clId="{03309261-4C28-4E45-88E9-2E10BA58490B}" dt="2024-03-16T15:47:25.423" v="6423" actId="478"/>
            <ac:picMkLst>
              <pc:docMk/>
              <pc:sldMasterMk cId="3351088059" sldId="2147483663"/>
              <pc:sldLayoutMk cId="3596936566" sldId="2147483651"/>
              <ac:picMk id="13" creationId="{D46867A9-3352-082B-6624-A0ECF316AC8F}"/>
            </ac:picMkLst>
          </pc:picChg>
        </pc:sldLayoutChg>
        <pc:sldLayoutChg chg="addSp delSp modSp mod">
          <pc:chgData name="Tino Zishiri" userId="e1a130a7-d8b4-4765-a4d8-07ccb70ad7e3" providerId="ADAL" clId="{03309261-4C28-4E45-88E9-2E10BA58490B}" dt="2024-02-02T11:37:33.267" v="1046" actId="14100"/>
          <pc:sldLayoutMkLst>
            <pc:docMk/>
            <pc:sldMasterMk cId="3351088059" sldId="2147483663"/>
            <pc:sldLayoutMk cId="3237967301" sldId="2147483709"/>
          </pc:sldLayoutMkLst>
          <pc:spChg chg="mod">
            <ac:chgData name="Tino Zishiri" userId="e1a130a7-d8b4-4765-a4d8-07ccb70ad7e3" providerId="ADAL" clId="{03309261-4C28-4E45-88E9-2E10BA58490B}" dt="2024-02-02T11:37:33.267" v="1046" actId="14100"/>
            <ac:spMkLst>
              <pc:docMk/>
              <pc:sldMasterMk cId="3351088059" sldId="2147483663"/>
              <pc:sldLayoutMk cId="3237967301" sldId="2147483709"/>
              <ac:spMk id="3" creationId="{09948D3D-22C2-D668-99D5-5CB2E74C32E8}"/>
            </ac:spMkLst>
          </pc:spChg>
          <pc:spChg chg="del">
            <ac:chgData name="Tino Zishiri" userId="e1a130a7-d8b4-4765-a4d8-07ccb70ad7e3" providerId="ADAL" clId="{03309261-4C28-4E45-88E9-2E10BA58490B}" dt="2024-02-02T11:36:22.103" v="1021" actId="478"/>
            <ac:spMkLst>
              <pc:docMk/>
              <pc:sldMasterMk cId="3351088059" sldId="2147483663"/>
              <pc:sldLayoutMk cId="3237967301" sldId="2147483709"/>
              <ac:spMk id="4" creationId="{F635C54A-7A0A-3409-E2BC-7C85A9B44741}"/>
            </ac:spMkLst>
          </pc:spChg>
          <pc:spChg chg="del">
            <ac:chgData name="Tino Zishiri" userId="e1a130a7-d8b4-4765-a4d8-07ccb70ad7e3" providerId="ADAL" clId="{03309261-4C28-4E45-88E9-2E10BA58490B}" dt="2024-02-02T11:36:33.443" v="1027" actId="478"/>
            <ac:spMkLst>
              <pc:docMk/>
              <pc:sldMasterMk cId="3351088059" sldId="2147483663"/>
              <pc:sldLayoutMk cId="3237967301" sldId="2147483709"/>
              <ac:spMk id="5" creationId="{AF6D296F-B27F-90DE-E45E-DE5A125D5F4C}"/>
            </ac:spMkLst>
          </pc:spChg>
          <pc:spChg chg="mod">
            <ac:chgData name="Tino Zishiri" userId="e1a130a7-d8b4-4765-a4d8-07ccb70ad7e3" providerId="ADAL" clId="{03309261-4C28-4E45-88E9-2E10BA58490B}" dt="2024-02-02T11:36:47.683" v="1037" actId="14100"/>
            <ac:spMkLst>
              <pc:docMk/>
              <pc:sldMasterMk cId="3351088059" sldId="2147483663"/>
              <pc:sldLayoutMk cId="3237967301" sldId="2147483709"/>
              <ac:spMk id="6" creationId="{B2CC90C7-805A-1834-79A5-535E63967992}"/>
            </ac:spMkLst>
          </pc:spChg>
          <pc:spChg chg="del">
            <ac:chgData name="Tino Zishiri" userId="e1a130a7-d8b4-4765-a4d8-07ccb70ad7e3" providerId="ADAL" clId="{03309261-4C28-4E45-88E9-2E10BA58490B}" dt="2024-02-02T11:36:29.683" v="1024" actId="478"/>
            <ac:spMkLst>
              <pc:docMk/>
              <pc:sldMasterMk cId="3351088059" sldId="2147483663"/>
              <pc:sldLayoutMk cId="3237967301" sldId="2147483709"/>
              <ac:spMk id="7" creationId="{9A5C68A4-E6A2-5C6C-CE4F-14A13DA98E13}"/>
            </ac:spMkLst>
          </pc:spChg>
          <pc:spChg chg="del">
            <ac:chgData name="Tino Zishiri" userId="e1a130a7-d8b4-4765-a4d8-07ccb70ad7e3" providerId="ADAL" clId="{03309261-4C28-4E45-88E9-2E10BA58490B}" dt="2024-02-02T11:36:37.009" v="1030" actId="478"/>
            <ac:spMkLst>
              <pc:docMk/>
              <pc:sldMasterMk cId="3351088059" sldId="2147483663"/>
              <pc:sldLayoutMk cId="3237967301" sldId="2147483709"/>
              <ac:spMk id="8" creationId="{B9632593-47C3-0544-B30C-18E82881C061}"/>
            </ac:spMkLst>
          </pc:spChg>
          <pc:spChg chg="del">
            <ac:chgData name="Tino Zishiri" userId="e1a130a7-d8b4-4765-a4d8-07ccb70ad7e3" providerId="ADAL" clId="{03309261-4C28-4E45-88E9-2E10BA58490B}" dt="2024-02-02T11:36:40.103" v="1034" actId="478"/>
            <ac:spMkLst>
              <pc:docMk/>
              <pc:sldMasterMk cId="3351088059" sldId="2147483663"/>
              <pc:sldLayoutMk cId="3237967301" sldId="2147483709"/>
              <ac:spMk id="9" creationId="{07A69009-651D-7CEC-359B-84754C5B760F}"/>
            </ac:spMkLst>
          </pc:spChg>
          <pc:spChg chg="add mod">
            <ac:chgData name="Tino Zishiri" userId="e1a130a7-d8b4-4765-a4d8-07ccb70ad7e3" providerId="ADAL" clId="{03309261-4C28-4E45-88E9-2E10BA58490B}" dt="2024-02-02T11:36:59.203" v="1039" actId="1076"/>
            <ac:spMkLst>
              <pc:docMk/>
              <pc:sldMasterMk cId="3351088059" sldId="2147483663"/>
              <pc:sldLayoutMk cId="3237967301" sldId="2147483709"/>
              <ac:spMk id="11" creationId="{B8184618-C0A1-526B-AAA6-723339648A20}"/>
            </ac:spMkLst>
          </pc:spChg>
          <pc:spChg chg="add mod">
            <ac:chgData name="Tino Zishiri" userId="e1a130a7-d8b4-4765-a4d8-07ccb70ad7e3" providerId="ADAL" clId="{03309261-4C28-4E45-88E9-2E10BA58490B}" dt="2024-02-02T11:36:59.203" v="1039" actId="1076"/>
            <ac:spMkLst>
              <pc:docMk/>
              <pc:sldMasterMk cId="3351088059" sldId="2147483663"/>
              <pc:sldLayoutMk cId="3237967301" sldId="2147483709"/>
              <ac:spMk id="12" creationId="{ADF9AA35-0913-028D-2EFE-C5B42B6FBA68}"/>
            </ac:spMkLst>
          </pc:spChg>
          <pc:spChg chg="add mod">
            <ac:chgData name="Tino Zishiri" userId="e1a130a7-d8b4-4765-a4d8-07ccb70ad7e3" providerId="ADAL" clId="{03309261-4C28-4E45-88E9-2E10BA58490B}" dt="2024-02-02T11:36:59.203" v="1039" actId="1076"/>
            <ac:spMkLst>
              <pc:docMk/>
              <pc:sldMasterMk cId="3351088059" sldId="2147483663"/>
              <pc:sldLayoutMk cId="3237967301" sldId="2147483709"/>
              <ac:spMk id="13" creationId="{784707AB-7391-E9D7-0E96-F1E94F737D86}"/>
            </ac:spMkLst>
          </pc:spChg>
          <pc:spChg chg="add mod">
            <ac:chgData name="Tino Zishiri" userId="e1a130a7-d8b4-4765-a4d8-07ccb70ad7e3" providerId="ADAL" clId="{03309261-4C28-4E45-88E9-2E10BA58490B}" dt="2024-02-02T11:37:04.253" v="1041" actId="1076"/>
            <ac:spMkLst>
              <pc:docMk/>
              <pc:sldMasterMk cId="3351088059" sldId="2147483663"/>
              <pc:sldLayoutMk cId="3237967301" sldId="2147483709"/>
              <ac:spMk id="14" creationId="{B7F7D3CA-DFDA-09C7-70F7-636D1774DD99}"/>
            </ac:spMkLst>
          </pc:spChg>
          <pc:spChg chg="add mod">
            <ac:chgData name="Tino Zishiri" userId="e1a130a7-d8b4-4765-a4d8-07ccb70ad7e3" providerId="ADAL" clId="{03309261-4C28-4E45-88E9-2E10BA58490B}" dt="2024-02-02T11:37:04.253" v="1041" actId="1076"/>
            <ac:spMkLst>
              <pc:docMk/>
              <pc:sldMasterMk cId="3351088059" sldId="2147483663"/>
              <pc:sldLayoutMk cId="3237967301" sldId="2147483709"/>
              <ac:spMk id="15" creationId="{81D4E3A1-720E-11B9-D844-86DBEC798BDA}"/>
            </ac:spMkLst>
          </pc:spChg>
          <pc:spChg chg="add mod">
            <ac:chgData name="Tino Zishiri" userId="e1a130a7-d8b4-4765-a4d8-07ccb70ad7e3" providerId="ADAL" clId="{03309261-4C28-4E45-88E9-2E10BA58490B}" dt="2024-02-02T11:37:04.253" v="1041" actId="1076"/>
            <ac:spMkLst>
              <pc:docMk/>
              <pc:sldMasterMk cId="3351088059" sldId="2147483663"/>
              <pc:sldLayoutMk cId="3237967301" sldId="2147483709"/>
              <ac:spMk id="16" creationId="{FDC66FC1-8116-21E2-07C4-6FC46AABFD62}"/>
            </ac:spMkLst>
          </pc:spChg>
          <pc:spChg chg="add mod">
            <ac:chgData name="Tino Zishiri" userId="e1a130a7-d8b4-4765-a4d8-07ccb70ad7e3" providerId="ADAL" clId="{03309261-4C28-4E45-88E9-2E10BA58490B}" dt="2024-02-02T11:37:09.053" v="1043" actId="1076"/>
            <ac:spMkLst>
              <pc:docMk/>
              <pc:sldMasterMk cId="3351088059" sldId="2147483663"/>
              <pc:sldLayoutMk cId="3237967301" sldId="2147483709"/>
              <ac:spMk id="17" creationId="{1CE30841-755B-67DD-403A-EFEF9ED32B5A}"/>
            </ac:spMkLst>
          </pc:spChg>
          <pc:spChg chg="add mod">
            <ac:chgData name="Tino Zishiri" userId="e1a130a7-d8b4-4765-a4d8-07ccb70ad7e3" providerId="ADAL" clId="{03309261-4C28-4E45-88E9-2E10BA58490B}" dt="2024-02-02T11:37:09.053" v="1043" actId="1076"/>
            <ac:spMkLst>
              <pc:docMk/>
              <pc:sldMasterMk cId="3351088059" sldId="2147483663"/>
              <pc:sldLayoutMk cId="3237967301" sldId="2147483709"/>
              <ac:spMk id="18" creationId="{026522D3-4584-83D2-D49C-9B8A25D660F4}"/>
            </ac:spMkLst>
          </pc:spChg>
          <pc:spChg chg="add mod">
            <ac:chgData name="Tino Zishiri" userId="e1a130a7-d8b4-4765-a4d8-07ccb70ad7e3" providerId="ADAL" clId="{03309261-4C28-4E45-88E9-2E10BA58490B}" dt="2024-02-02T11:37:09.053" v="1043" actId="1076"/>
            <ac:spMkLst>
              <pc:docMk/>
              <pc:sldMasterMk cId="3351088059" sldId="2147483663"/>
              <pc:sldLayoutMk cId="3237967301" sldId="2147483709"/>
              <ac:spMk id="19" creationId="{62C533E9-94E0-D685-29E5-1C025D28909F}"/>
            </ac:spMkLst>
          </pc:spChg>
          <pc:spChg chg="add mod">
            <ac:chgData name="Tino Zishiri" userId="e1a130a7-d8b4-4765-a4d8-07ccb70ad7e3" providerId="ADAL" clId="{03309261-4C28-4E45-88E9-2E10BA58490B}" dt="2024-02-02T11:37:24.963" v="1045" actId="1076"/>
            <ac:spMkLst>
              <pc:docMk/>
              <pc:sldMasterMk cId="3351088059" sldId="2147483663"/>
              <pc:sldLayoutMk cId="3237967301" sldId="2147483709"/>
              <ac:spMk id="20" creationId="{778CBBAC-71D0-8D58-58C8-8C0724096EB5}"/>
            </ac:spMkLst>
          </pc:spChg>
          <pc:spChg chg="add mod">
            <ac:chgData name="Tino Zishiri" userId="e1a130a7-d8b4-4765-a4d8-07ccb70ad7e3" providerId="ADAL" clId="{03309261-4C28-4E45-88E9-2E10BA58490B}" dt="2024-02-02T11:37:24.963" v="1045" actId="1076"/>
            <ac:spMkLst>
              <pc:docMk/>
              <pc:sldMasterMk cId="3351088059" sldId="2147483663"/>
              <pc:sldLayoutMk cId="3237967301" sldId="2147483709"/>
              <ac:spMk id="21" creationId="{99A7D555-0BC0-A6E8-BD53-D5A7D3C03059}"/>
            </ac:spMkLst>
          </pc:spChg>
          <pc:spChg chg="add mod">
            <ac:chgData name="Tino Zishiri" userId="e1a130a7-d8b4-4765-a4d8-07ccb70ad7e3" providerId="ADAL" clId="{03309261-4C28-4E45-88E9-2E10BA58490B}" dt="2024-02-02T11:37:24.963" v="1045" actId="1076"/>
            <ac:spMkLst>
              <pc:docMk/>
              <pc:sldMasterMk cId="3351088059" sldId="2147483663"/>
              <pc:sldLayoutMk cId="3237967301" sldId="2147483709"/>
              <ac:spMk id="22" creationId="{61438B2E-483E-4608-55AB-645C80E9E2C7}"/>
            </ac:spMkLst>
          </pc:spChg>
          <pc:spChg chg="del">
            <ac:chgData name="Tino Zishiri" userId="e1a130a7-d8b4-4765-a4d8-07ccb70ad7e3" providerId="ADAL" clId="{03309261-4C28-4E45-88E9-2E10BA58490B}" dt="2024-02-02T11:36:23.198" v="1022" actId="478"/>
            <ac:spMkLst>
              <pc:docMk/>
              <pc:sldMasterMk cId="3351088059" sldId="2147483663"/>
              <pc:sldLayoutMk cId="3237967301" sldId="2147483709"/>
              <ac:spMk id="38" creationId="{D2354E5B-5D52-C125-DFCC-19379BEF630B}"/>
            </ac:spMkLst>
          </pc:spChg>
          <pc:spChg chg="del">
            <ac:chgData name="Tino Zishiri" userId="e1a130a7-d8b4-4765-a4d8-07ccb70ad7e3" providerId="ADAL" clId="{03309261-4C28-4E45-88E9-2E10BA58490B}" dt="2024-02-02T11:36:23.822" v="1023" actId="478"/>
            <ac:spMkLst>
              <pc:docMk/>
              <pc:sldMasterMk cId="3351088059" sldId="2147483663"/>
              <pc:sldLayoutMk cId="3237967301" sldId="2147483709"/>
              <ac:spMk id="39" creationId="{B10AC9F9-4677-5106-C868-3D9B7619E765}"/>
            </ac:spMkLst>
          </pc:spChg>
          <pc:spChg chg="mod">
            <ac:chgData name="Tino Zishiri" userId="e1a130a7-d8b4-4765-a4d8-07ccb70ad7e3" providerId="ADAL" clId="{03309261-4C28-4E45-88E9-2E10BA58490B}" dt="2024-02-02T11:36:19.258" v="1020" actId="14100"/>
            <ac:spMkLst>
              <pc:docMk/>
              <pc:sldMasterMk cId="3351088059" sldId="2147483663"/>
              <pc:sldLayoutMk cId="3237967301" sldId="2147483709"/>
              <ac:spMk id="40" creationId="{BBCC2B9B-5E0C-DCA8-C046-3CD7F2C245C8}"/>
            </ac:spMkLst>
          </pc:spChg>
          <pc:spChg chg="mod">
            <ac:chgData name="Tino Zishiri" userId="e1a130a7-d8b4-4765-a4d8-07ccb70ad7e3" providerId="ADAL" clId="{03309261-4C28-4E45-88E9-2E10BA58490B}" dt="2024-02-02T11:36:08.926" v="1019" actId="14100"/>
            <ac:spMkLst>
              <pc:docMk/>
              <pc:sldMasterMk cId="3351088059" sldId="2147483663"/>
              <pc:sldLayoutMk cId="3237967301" sldId="2147483709"/>
              <ac:spMk id="41" creationId="{7A33D0B5-29AB-C0FA-51E4-E21C833C8452}"/>
            </ac:spMkLst>
          </pc:spChg>
          <pc:spChg chg="del">
            <ac:chgData name="Tino Zishiri" userId="e1a130a7-d8b4-4765-a4d8-07ccb70ad7e3" providerId="ADAL" clId="{03309261-4C28-4E45-88E9-2E10BA58490B}" dt="2024-02-02T11:36:34.733" v="1028" actId="478"/>
            <ac:spMkLst>
              <pc:docMk/>
              <pc:sldMasterMk cId="3351088059" sldId="2147483663"/>
              <pc:sldLayoutMk cId="3237967301" sldId="2147483709"/>
              <ac:spMk id="42" creationId="{98459622-87E8-9E8A-971D-5A063D3F88FE}"/>
            </ac:spMkLst>
          </pc:spChg>
          <pc:spChg chg="del">
            <ac:chgData name="Tino Zishiri" userId="e1a130a7-d8b4-4765-a4d8-07ccb70ad7e3" providerId="ADAL" clId="{03309261-4C28-4E45-88E9-2E10BA58490B}" dt="2024-02-02T11:36:35.648" v="1029" actId="478"/>
            <ac:spMkLst>
              <pc:docMk/>
              <pc:sldMasterMk cId="3351088059" sldId="2147483663"/>
              <pc:sldLayoutMk cId="3237967301" sldId="2147483709"/>
              <ac:spMk id="43" creationId="{1E14A2AB-9FD2-EDDC-FC74-7D6F13B0898A}"/>
            </ac:spMkLst>
          </pc:spChg>
          <pc:spChg chg="del">
            <ac:chgData name="Tino Zishiri" userId="e1a130a7-d8b4-4765-a4d8-07ccb70ad7e3" providerId="ADAL" clId="{03309261-4C28-4E45-88E9-2E10BA58490B}" dt="2024-02-02T11:36:31.603" v="1025" actId="478"/>
            <ac:spMkLst>
              <pc:docMk/>
              <pc:sldMasterMk cId="3351088059" sldId="2147483663"/>
              <pc:sldLayoutMk cId="3237967301" sldId="2147483709"/>
              <ac:spMk id="44" creationId="{2F8C05AD-0AFE-24BD-192B-AEC54A6619E5}"/>
            </ac:spMkLst>
          </pc:spChg>
          <pc:spChg chg="del">
            <ac:chgData name="Tino Zishiri" userId="e1a130a7-d8b4-4765-a4d8-07ccb70ad7e3" providerId="ADAL" clId="{03309261-4C28-4E45-88E9-2E10BA58490B}" dt="2024-02-02T11:36:32.303" v="1026" actId="478"/>
            <ac:spMkLst>
              <pc:docMk/>
              <pc:sldMasterMk cId="3351088059" sldId="2147483663"/>
              <pc:sldLayoutMk cId="3237967301" sldId="2147483709"/>
              <ac:spMk id="45" creationId="{D1FD7A3D-E484-CE83-BFC3-9696F9CF0174}"/>
            </ac:spMkLst>
          </pc:spChg>
          <pc:spChg chg="del mod">
            <ac:chgData name="Tino Zishiri" userId="e1a130a7-d8b4-4765-a4d8-07ccb70ad7e3" providerId="ADAL" clId="{03309261-4C28-4E45-88E9-2E10BA58490B}" dt="2024-02-02T11:36:39.073" v="1033" actId="478"/>
            <ac:spMkLst>
              <pc:docMk/>
              <pc:sldMasterMk cId="3351088059" sldId="2147483663"/>
              <pc:sldLayoutMk cId="3237967301" sldId="2147483709"/>
              <ac:spMk id="46" creationId="{821C7EED-2C5C-D6B1-5673-375E0D06E7B4}"/>
            </ac:spMkLst>
          </pc:spChg>
          <pc:spChg chg="del">
            <ac:chgData name="Tino Zishiri" userId="e1a130a7-d8b4-4765-a4d8-07ccb70ad7e3" providerId="ADAL" clId="{03309261-4C28-4E45-88E9-2E10BA58490B}" dt="2024-02-02T11:36:37.944" v="1031" actId="478"/>
            <ac:spMkLst>
              <pc:docMk/>
              <pc:sldMasterMk cId="3351088059" sldId="2147483663"/>
              <pc:sldLayoutMk cId="3237967301" sldId="2147483709"/>
              <ac:spMk id="47" creationId="{92433058-4802-598F-F61F-0767DDA05AE7}"/>
            </ac:spMkLst>
          </pc:spChg>
          <pc:spChg chg="del">
            <ac:chgData name="Tino Zishiri" userId="e1a130a7-d8b4-4765-a4d8-07ccb70ad7e3" providerId="ADAL" clId="{03309261-4C28-4E45-88E9-2E10BA58490B}" dt="2024-02-02T11:36:40.772" v="1035" actId="478"/>
            <ac:spMkLst>
              <pc:docMk/>
              <pc:sldMasterMk cId="3351088059" sldId="2147483663"/>
              <pc:sldLayoutMk cId="3237967301" sldId="2147483709"/>
              <ac:spMk id="48" creationId="{ACEE0F7E-8145-901A-8D23-BD5B7C89BECF}"/>
            </ac:spMkLst>
          </pc:spChg>
          <pc:spChg chg="del">
            <ac:chgData name="Tino Zishiri" userId="e1a130a7-d8b4-4765-a4d8-07ccb70ad7e3" providerId="ADAL" clId="{03309261-4C28-4E45-88E9-2E10BA58490B}" dt="2024-02-02T11:36:41.556" v="1036" actId="478"/>
            <ac:spMkLst>
              <pc:docMk/>
              <pc:sldMasterMk cId="3351088059" sldId="2147483663"/>
              <pc:sldLayoutMk cId="3237967301" sldId="2147483709"/>
              <ac:spMk id="49" creationId="{3C6877F5-66DB-C0CF-4450-7D073D42CC31}"/>
            </ac:spMkLst>
          </pc:spChg>
        </pc:sldLayoutChg>
        <pc:sldLayoutChg chg="addSp delSp modSp mod">
          <pc:chgData name="Tino Zishiri" userId="e1a130a7-d8b4-4765-a4d8-07ccb70ad7e3" providerId="ADAL" clId="{03309261-4C28-4E45-88E9-2E10BA58490B}" dt="2024-03-16T15:46:58.684" v="6421" actId="1076"/>
          <pc:sldLayoutMkLst>
            <pc:docMk/>
            <pc:sldMasterMk cId="3351088059" sldId="2147483663"/>
            <pc:sldLayoutMk cId="2401276238" sldId="2147483713"/>
          </pc:sldLayoutMkLst>
          <pc:picChg chg="del">
            <ac:chgData name="Tino Zishiri" userId="e1a130a7-d8b4-4765-a4d8-07ccb70ad7e3" providerId="ADAL" clId="{03309261-4C28-4E45-88E9-2E10BA58490B}" dt="2024-03-16T15:46:44.923" v="6417" actId="478"/>
            <ac:picMkLst>
              <pc:docMk/>
              <pc:sldMasterMk cId="3351088059" sldId="2147483663"/>
              <pc:sldLayoutMk cId="2401276238" sldId="2147483713"/>
              <ac:picMk id="2" creationId="{94D303E0-20BF-ACC0-E9EC-E3F9EA2B623E}"/>
            </ac:picMkLst>
          </pc:picChg>
          <pc:picChg chg="add mod">
            <ac:chgData name="Tino Zishiri" userId="e1a130a7-d8b4-4765-a4d8-07ccb70ad7e3" providerId="ADAL" clId="{03309261-4C28-4E45-88E9-2E10BA58490B}" dt="2024-03-16T15:46:58.684" v="6421" actId="1076"/>
            <ac:picMkLst>
              <pc:docMk/>
              <pc:sldMasterMk cId="3351088059" sldId="2147483663"/>
              <pc:sldLayoutMk cId="2401276238" sldId="2147483713"/>
              <ac:picMk id="3" creationId="{AAB582BF-C7EF-68CC-55B1-92AB8D1EF0EC}"/>
            </ac:picMkLst>
          </pc:picChg>
          <pc:picChg chg="mod">
            <ac:chgData name="Tino Zishiri" userId="e1a130a7-d8b4-4765-a4d8-07ccb70ad7e3" providerId="ADAL" clId="{03309261-4C28-4E45-88E9-2E10BA58490B}" dt="2024-03-16T15:46:48.200" v="6419" actId="1076"/>
            <ac:picMkLst>
              <pc:docMk/>
              <pc:sldMasterMk cId="3351088059" sldId="2147483663"/>
              <pc:sldLayoutMk cId="2401276238" sldId="2147483713"/>
              <ac:picMk id="13" creationId="{D46867A9-3352-082B-6624-A0ECF316AC8F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C7A7B-60C7-4D40-8524-A194DB646483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513D8-2B7C-4597-9CFF-12BEF071B4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78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069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C9059-5A14-338C-F3DF-149518E0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0703E-80DB-D839-4D56-111E69F7A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0E1B39-4AC4-F40E-023C-178F3FCBC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Health hazard.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EFBC4-EB15-32E0-F7C9-E015049E2A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15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6D0C7-E0C8-A0CF-B2F3-396C09C7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8D09F-6D22-4809-8DDD-746503807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9B3745-F196-609F-3304-38F4F9891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&gt;4k rows (but bridge table is only 4 columns)</a:t>
            </a:r>
          </a:p>
          <a:p>
            <a:endParaRPr lang="en-US" dirty="0"/>
          </a:p>
          <a:p>
            <a:r>
              <a:rPr lang="en-US" dirty="0"/>
              <a:t>So long as valid from and to don’t overlap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1E5E4-A8DB-E4E2-6AFE-6598D1DEE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16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6882-6D52-49EC-9A52-1405EE00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A1E44-B5A6-F952-CFA0-D9A59FA97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463778-DDC3-5E29-044C-204EB00E9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fact table is required, whereas periodic Snapshot is at least 2 (transactional fact table and the period Snapshot fact table)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Orchestration - No need to build a snapshot scheduler; therefore, Orchestration is more straightforward than a periodic snapshot.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Reporting flexibility</a:t>
            </a:r>
            <a:r>
              <a:rPr lang="en-GB" sz="1200" dirty="0"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benefit of daily Snapshots without snapshotting every day gives the BI team tremendous flexibility without the storage demands necessitated by daily snapshots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Drawbacks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Longer ETL, especially as data grows over time. Periodic Snapshot is just an insert, whereas Timespan requires a lookup before an insert. You will need to consider your ETL window.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Many: many join between the bridge table and the timespan fact table. As previously stated, this is unavoidable; however, it should be harmless if the filter directions have been set up correctly.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61FF1-0486-5419-F263-73458D9A1C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27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Davide Mauri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Chapter 8: </a:t>
            </a:r>
            <a:r>
              <a:rPr lang="en-US" b="1" i="0" u="none" strike="noStrike" dirty="0">
                <a:solidFill>
                  <a:srgbClr val="302F2A"/>
                </a:solidFill>
                <a:effectLst/>
                <a:latin typeface="Gilroy"/>
              </a:rPr>
              <a:t>The Data Warehouse Toolkit: The Definitive Guide to Dimensional Modeling (</a:t>
            </a:r>
            <a:r>
              <a:rPr lang="en-GB" b="1" i="0" dirty="0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Timespan Fact Tables)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75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(Using SQL Server 2005)</a:t>
            </a:r>
          </a:p>
          <a:p>
            <a:r>
              <a:rPr lang="en-US" sz="1200" dirty="0"/>
              <a:t>- Game: If Everyone Was Forced To Wear A Warning Label… What Would Yours Be? </a:t>
            </a:r>
            <a:endParaRPr lang="en-US" dirty="0"/>
          </a:p>
          <a:p>
            <a:r>
              <a:rPr lang="en-US" dirty="0"/>
              <a:t>- try to not sing or dance </a:t>
            </a:r>
          </a:p>
          <a:p>
            <a:r>
              <a:rPr lang="en-US" dirty="0"/>
              <a:t>- perhaps a standing ovation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04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/>
              <a:t>Illustration</a:t>
            </a:r>
            <a:r>
              <a:rPr lang="en-US" sz="2800" dirty="0"/>
              <a:t>: The following is an example of the account balance for customer X. The account transactions are tracked throughout the week, starting on Monday with periods of no activity on Monday &amp; Wednesday. On Friday, we can’t merely add up the daily balances during the week and declare that the ending balance is £490. The most helpful way to combine account balances across dates is to average them, which results in an average daily balance of £</a:t>
            </a:r>
            <a:r>
              <a:rPr lang="en-US" sz="2800"/>
              <a:t>98.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dirty="0"/>
          </a:p>
          <a:p>
            <a:r>
              <a:rPr lang="en-GB" b="1" dirty="0"/>
              <a:t>Storing History in Fact Table (Semi Additive measures)</a:t>
            </a:r>
          </a:p>
          <a:p>
            <a:endParaRPr lang="en-GB" b="1" dirty="0"/>
          </a:p>
          <a:p>
            <a:r>
              <a:rPr lang="en-GB" b="1" dirty="0"/>
              <a:t>Aggregation methods</a:t>
            </a:r>
            <a:r>
              <a:rPr lang="en-GB" dirty="0"/>
              <a:t>: Although we cannot sum up semi additive measures across time. There are other aggregation methods available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Average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 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/>
              <a:t>Often a Fact Table will store transaction-level data for a given day using a truncate and reload pattern. The above illustration would result in at most 1 row within said Fact Table. </a:t>
            </a:r>
            <a:endParaRPr lang="en-GB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However, end users often require history tracking within a fact table to cater for the following reporting date scenarios.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of (reporting date)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a date to a date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Changes between days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GB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Sage advice</a:t>
            </a:r>
            <a:r>
              <a:rPr lang="en-US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: Proverbial parachuting person. Ignore him at your peril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GB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en-GB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 HARZARD!!!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53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Does this remind anyone of their childhood?</a:t>
            </a:r>
          </a:p>
          <a:p>
            <a:endParaRPr lang="en-US" b="0" i="0" dirty="0">
              <a:solidFill>
                <a:srgbClr val="231F2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64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EA525-BEAD-5E72-4FFE-7D504F998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868E5-0BFD-6071-24AB-177D9B5CF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A4C6B-AD67-CC8C-CC59-9FFADE5C4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AD3A2-3CE7-4235-B872-294EBF2F0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605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22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37EF-4FA9-4533-E942-4116AE8BB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76CA5-37F4-E773-4234-BA20788DE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97A55-657C-ACCA-9281-C637B6918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Traditionally, periodic snapshots have been loaded </a:t>
            </a:r>
            <a:r>
              <a:rPr lang="en-US" b="0" i="0" dirty="0" err="1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en</a:t>
            </a:r>
            <a:r>
              <a:rPr lang="en-US" b="0" i="0" dirty="0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 masse at the end of the appropriate period.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https://learning.oreilly.com/library/view/the-data-warehouse/9781118530801/9781118530801c19.xhtml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1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Periodic Snapshot Fact Table Loader</a:t>
            </a:r>
            <a:endParaRPr lang="en-US" b="1" i="0">
              <a:solidFill>
                <a:srgbClr val="3D3B49"/>
              </a:solidFill>
              <a:effectLst/>
              <a:latin typeface="Noto Serif" panose="02020600060500020200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42203-486E-5523-C6FA-8A38BA845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71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46C69-0FDF-5B3D-E176-A0317BB3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6B8BC-B953-659D-44B5-871FDFCD4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C4FBB-1F84-07BC-BFFF-526A12B8F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7F5D9-E08D-D860-0107-4F23B5C2B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04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2082-2C79-6469-FD3A-688784419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15304-DA44-8566-60C9-D5078C996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2DDD1-F4F5-93FB-AC7F-00D0D0094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98A36-04B4-C027-7768-7B00DFF4A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513D8-2B7C-4597-9CFF-12BEF071B46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2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0C3DEEF1-6CD5-3EF1-6E33-3288A775A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-4379" y="-2"/>
            <a:ext cx="12192000" cy="6858001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FB3B916-4DFF-C64A-02C2-0ADCCD3F33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63B625-BF5C-9F30-9886-034A1968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27" y="2288280"/>
            <a:ext cx="10510788" cy="121772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7BE37B1-B367-4580-55F7-896F4E6E9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398" y="3533680"/>
            <a:ext cx="10510787" cy="9195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6420B7-773C-F10C-55C6-A5C96EFDC409}"/>
              </a:ext>
            </a:extLst>
          </p:cNvPr>
          <p:cNvCxnSpPr>
            <a:cxnSpLocks/>
          </p:cNvCxnSpPr>
          <p:nvPr userDrawn="1"/>
        </p:nvCxnSpPr>
        <p:spPr>
          <a:xfrm>
            <a:off x="2600356" y="2146851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6C3089-3F3D-689E-A6CE-6B656D639935}"/>
              </a:ext>
            </a:extLst>
          </p:cNvPr>
          <p:cNvCxnSpPr>
            <a:cxnSpLocks/>
          </p:cNvCxnSpPr>
          <p:nvPr userDrawn="1"/>
        </p:nvCxnSpPr>
        <p:spPr>
          <a:xfrm>
            <a:off x="2703444" y="4495799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0F85FEB-1FFF-748D-80AE-9AE8BDA909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99" y="4922328"/>
            <a:ext cx="2381988" cy="1227600"/>
          </a:xfrm>
          <a:prstGeom prst="rect">
            <a:avLst/>
          </a:prstGeom>
        </p:spPr>
      </p:pic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7CBF3CEA-FF1E-0FD3-2A31-AB768DE323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87" y="5228224"/>
            <a:ext cx="2175049" cy="6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0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green logo">
            <a:extLst>
              <a:ext uri="{FF2B5EF4-FFF2-40B4-BE49-F238E27FC236}">
                <a16:creationId xmlns:a16="http://schemas.microsoft.com/office/drawing/2014/main" id="{517A2506-A10B-C217-1197-909F9C9B9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12" name="Marcador de número de diapositiva 2">
            <a:extLst>
              <a:ext uri="{FF2B5EF4-FFF2-40B4-BE49-F238E27FC236}">
                <a16:creationId xmlns:a16="http://schemas.microsoft.com/office/drawing/2014/main" id="{6772931A-4B8F-3824-474D-1B129FDD6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FEB98C7-17A8-2D76-99AB-31A3D37E3D0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3" name="Picture 2" descr="A black and orange text&#10;&#10;Description automatically generated">
            <a:extLst>
              <a:ext uri="{FF2B5EF4-FFF2-40B4-BE49-F238E27FC236}">
                <a16:creationId xmlns:a16="http://schemas.microsoft.com/office/drawing/2014/main" id="{2639366F-4FFB-7C1A-6FC0-C1EE053BC9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5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C6192BC-8B86-DF77-7015-C675E4A6F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546167"/>
            <a:ext cx="11334483" cy="44829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2A0A1-FCD7-18CA-D646-4A34E570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ACFD0-C3BC-602A-A3E8-1890377081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7" name="Picture 6" descr="A blue and green logo">
            <a:extLst>
              <a:ext uri="{FF2B5EF4-FFF2-40B4-BE49-F238E27FC236}">
                <a16:creationId xmlns:a16="http://schemas.microsoft.com/office/drawing/2014/main" id="{36100113-3E09-11F7-912C-99FCE2355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F2C180DC-4231-3EBB-5866-5CFAD74103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D88BA2-BAD6-FCC7-0BB0-28D5234D5878}"/>
              </a:ext>
            </a:extLst>
          </p:cNvPr>
          <p:cNvCxnSpPr>
            <a:cxnSpLocks/>
          </p:cNvCxnSpPr>
          <p:nvPr userDrawn="1"/>
        </p:nvCxnSpPr>
        <p:spPr>
          <a:xfrm>
            <a:off x="11108287" y="6375417"/>
            <a:ext cx="0" cy="3217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FE8E36A-1FBE-B98D-F986-DA47819F49B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3" name="Picture 2" descr="A black and orange text&#10;&#10;Description automatically generated">
            <a:extLst>
              <a:ext uri="{FF2B5EF4-FFF2-40B4-BE49-F238E27FC236}">
                <a16:creationId xmlns:a16="http://schemas.microsoft.com/office/drawing/2014/main" id="{2AB4E60F-C523-BC63-5C5D-9820092B0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5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740DC0-B9CA-3380-A77E-802D363E4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596044"/>
            <a:ext cx="11334483" cy="443310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611F063A-4CD7-6F2D-2015-52338A9CFE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8863" y="225900"/>
            <a:ext cx="3082925" cy="9794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1E34E-E457-5FAF-FAD8-4E6A4A54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8134521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7075025-2097-155B-5C12-62689BDD1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8135071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6" name="Picture 5" descr="A blue and green logo">
            <a:extLst>
              <a:ext uri="{FF2B5EF4-FFF2-40B4-BE49-F238E27FC236}">
                <a16:creationId xmlns:a16="http://schemas.microsoft.com/office/drawing/2014/main" id="{8B56CA89-896A-342E-DBE7-9F1968515D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5C04A4AF-74DE-6B40-89A1-0B3B38481A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48B99AF-D3EB-2DE6-426D-9FA812AFDAB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CE9EC19A-6874-6B94-7E5C-5CB8C80D66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97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7166FF-BB05-616C-751A-2C7DAFD87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304" y="1537856"/>
            <a:ext cx="11334483" cy="449129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FB2E2-22EF-9102-A684-70E91817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A864C-9632-D529-8C6C-056D56FCF2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7" name="Picture 6" descr="A blue and green logo">
            <a:extLst>
              <a:ext uri="{FF2B5EF4-FFF2-40B4-BE49-F238E27FC236}">
                <a16:creationId xmlns:a16="http://schemas.microsoft.com/office/drawing/2014/main" id="{7D594B04-AEBA-ABE4-E8A6-7B18A43D7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797390E5-EFC2-CB30-D89E-493776F300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DD89352-DDF8-3178-EAD0-F3CA563B611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3" name="Picture 2" descr="A black and orange text&#10;&#10;Description automatically generated">
            <a:extLst>
              <a:ext uri="{FF2B5EF4-FFF2-40B4-BE49-F238E27FC236}">
                <a16:creationId xmlns:a16="http://schemas.microsoft.com/office/drawing/2014/main" id="{1E3BC15B-8D50-3404-F9BA-1096C0D55D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36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7166FF-BB05-616C-751A-2C7DAFD87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512916"/>
            <a:ext cx="11334483" cy="4514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Font typeface="Wingdings" panose="05000000000000000000" pitchFamily="2" charset="2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4F495-BB66-6509-506C-8525D995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B7564-66A8-2382-722E-4DA313A72D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13" name="Picture 12" descr="A blue and green logo">
            <a:extLst>
              <a:ext uri="{FF2B5EF4-FFF2-40B4-BE49-F238E27FC236}">
                <a16:creationId xmlns:a16="http://schemas.microsoft.com/office/drawing/2014/main" id="{9687A1DA-5784-87B8-E6E0-1A523B369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14" name="Marcador de número de diapositiva 2">
            <a:extLst>
              <a:ext uri="{FF2B5EF4-FFF2-40B4-BE49-F238E27FC236}">
                <a16:creationId xmlns:a16="http://schemas.microsoft.com/office/drawing/2014/main" id="{33E0B60C-6DC0-5C32-9E2E-F7FBD97E9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DEFCCE57-1A52-AD05-5B7C-66523CC55C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0766" y="6271853"/>
            <a:ext cx="1581072" cy="4865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6F88AB-5DD3-E26B-8484-7740E1AB3FCE}"/>
              </a:ext>
            </a:extLst>
          </p:cNvPr>
          <p:cNvCxnSpPr/>
          <p:nvPr userDrawn="1"/>
        </p:nvCxnSpPr>
        <p:spPr>
          <a:xfrm>
            <a:off x="1497399" y="6288181"/>
            <a:ext cx="0" cy="486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B7DDFFE-75F8-EADB-3521-973DC76B8C9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7265FBE0-09FF-8C5C-54A2-2B653EF3F9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38" y="6334387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8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FB882E-3DA3-FD68-3E2D-A0DA78B1C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515108"/>
            <a:ext cx="11334483" cy="4199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AE5C5-780D-4104-65FE-D980A7968874}"/>
              </a:ext>
            </a:extLst>
          </p:cNvPr>
          <p:cNvSpPr/>
          <p:nvPr userDrawn="1"/>
        </p:nvSpPr>
        <p:spPr>
          <a:xfrm>
            <a:off x="3864337" y="6200257"/>
            <a:ext cx="8327664" cy="664722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F2E91B-C960-840B-5626-2C66CBA2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B33EA-EC4B-35FE-4686-B50453E0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9" name="Picture 8" descr="A blue and green logo">
            <a:extLst>
              <a:ext uri="{FF2B5EF4-FFF2-40B4-BE49-F238E27FC236}">
                <a16:creationId xmlns:a16="http://schemas.microsoft.com/office/drawing/2014/main" id="{457BBBED-8B01-9F6F-67E1-ECC1BDFF0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11" name="Marcador de número de diapositiva 2">
            <a:extLst>
              <a:ext uri="{FF2B5EF4-FFF2-40B4-BE49-F238E27FC236}">
                <a16:creationId xmlns:a16="http://schemas.microsoft.com/office/drawing/2014/main" id="{5FEA198A-CB79-A488-5D16-67F3CF0E1C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3373EA3-2E02-3E26-A66A-88346ECB606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8BFF4762-3809-4106-120D-284873B75B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0766" y="6271853"/>
            <a:ext cx="1581072" cy="4865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57B204-5AFF-C160-6B7F-8209A4142649}"/>
              </a:ext>
            </a:extLst>
          </p:cNvPr>
          <p:cNvCxnSpPr/>
          <p:nvPr userDrawn="1"/>
        </p:nvCxnSpPr>
        <p:spPr>
          <a:xfrm>
            <a:off x="1497399" y="6288181"/>
            <a:ext cx="0" cy="486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black and orange text&#10;&#10;Description automatically generated">
            <a:extLst>
              <a:ext uri="{FF2B5EF4-FFF2-40B4-BE49-F238E27FC236}">
                <a16:creationId xmlns:a16="http://schemas.microsoft.com/office/drawing/2014/main" id="{1815011B-AEC3-16B6-1C1B-76E4806DD2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38" y="6334387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0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69AEEAE-A20A-D6DE-97B5-153D045D7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545271"/>
            <a:ext cx="11334483" cy="41697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C62848-89E5-9E18-862B-4C35F0CD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F74FA-B465-B445-25BE-2337361D82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6CF7A3-813E-2CB5-C70F-F20A18B64611}"/>
              </a:ext>
            </a:extLst>
          </p:cNvPr>
          <p:cNvSpPr/>
          <p:nvPr userDrawn="1"/>
        </p:nvSpPr>
        <p:spPr>
          <a:xfrm>
            <a:off x="0" y="6209319"/>
            <a:ext cx="12191999" cy="664722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4178FE4C-7A5D-02BD-9A95-C9A646A0A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7776B13-7D48-B928-61DE-D607A25474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0766" y="6294157"/>
            <a:ext cx="1581072" cy="4865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A47818B-0643-CDA7-C05B-1FDDD2A43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58723"/>
            <a:ext cx="1103678" cy="568800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C376577-9B60-588E-C379-C331F4E6A37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32E42A1C-3BFB-1DAF-92BD-B85AF8BE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38" y="6334387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1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BAD71-E0D7-F1A8-FB20-FF961BB4D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545271"/>
            <a:ext cx="11334483" cy="41697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547D0-A89D-0B17-F904-FD13437C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CDB2AD-F4E9-C265-3D02-F44E96103C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9CAEB-3D51-7C4A-A774-54D74320B965}"/>
              </a:ext>
            </a:extLst>
          </p:cNvPr>
          <p:cNvSpPr/>
          <p:nvPr userDrawn="1"/>
        </p:nvSpPr>
        <p:spPr>
          <a:xfrm>
            <a:off x="1543050" y="6200257"/>
            <a:ext cx="10648949" cy="664722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blue and green logo">
            <a:extLst>
              <a:ext uri="{FF2B5EF4-FFF2-40B4-BE49-F238E27FC236}">
                <a16:creationId xmlns:a16="http://schemas.microsoft.com/office/drawing/2014/main" id="{1EA7B3AB-0928-5505-C5F9-FFF581D87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919DEE41-4CF4-5E48-348D-B5E999ED7F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35C5FB5-243C-C52A-640A-7D7C6FF9768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5" name="Picture 4" descr="A black and orange text&#10;&#10;Description automatically generated">
            <a:extLst>
              <a:ext uri="{FF2B5EF4-FFF2-40B4-BE49-F238E27FC236}">
                <a16:creationId xmlns:a16="http://schemas.microsoft.com/office/drawing/2014/main" id="{0786B598-DA33-63EF-0795-66536A2011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38" y="6334387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8FA430-C33F-51F2-A43A-95749858BB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FCA58C-A523-A328-DDA6-8A134FE89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479665"/>
            <a:ext cx="5173113" cy="4549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DEBBF-5D93-C414-AB3F-1AC25051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5173112" cy="9387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 descr="A blue and green logo">
            <a:extLst>
              <a:ext uri="{FF2B5EF4-FFF2-40B4-BE49-F238E27FC236}">
                <a16:creationId xmlns:a16="http://schemas.microsoft.com/office/drawing/2014/main" id="{C708BD63-109B-DC00-8C22-9A9402F40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B49FEFA8-FC16-2A20-E97E-04F6B7A916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4FBEDE4-6BBF-E828-2358-1837D2699BA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11D21887-7A3E-6044-C80F-3A53088AF7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6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232A0055-A641-E58D-F78E-603F01CB1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3" y="6029153"/>
            <a:ext cx="1618734" cy="83424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1A82755-15C5-BDC4-1787-F7A5D93D0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8" y="1687484"/>
            <a:ext cx="5521268" cy="4341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C1D74D3-C442-B590-EB90-D1F4CFCFB54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40802" y="1687484"/>
            <a:ext cx="5521268" cy="4341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CC87808-A8D4-6DE5-448D-E458D43B5E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38" y="1121086"/>
            <a:ext cx="5521268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170D027-D6C4-DFF1-4675-5FD2BDC44D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518" y="1121086"/>
            <a:ext cx="5521269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1F8175-4D09-9D01-3B86-0E272552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 descr="A blue and green logo">
            <a:extLst>
              <a:ext uri="{FF2B5EF4-FFF2-40B4-BE49-F238E27FC236}">
                <a16:creationId xmlns:a16="http://schemas.microsoft.com/office/drawing/2014/main" id="{372F6F19-B28A-C345-2CD8-88321A452C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74D37629-429F-9F2F-C84A-9AB05E692A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2130969-53A4-3AB3-FF28-438C157FF22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2" name="Picture 1" descr="A black and orange text&#10;&#10;Description automatically generated">
            <a:extLst>
              <a:ext uri="{FF2B5EF4-FFF2-40B4-BE49-F238E27FC236}">
                <a16:creationId xmlns:a16="http://schemas.microsoft.com/office/drawing/2014/main" id="{671205CA-10FF-C05A-5F37-3030127E9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1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headset and gloves using a computer&#10;&#10;Description automatically generated with low confidence">
            <a:extLst>
              <a:ext uri="{FF2B5EF4-FFF2-40B4-BE49-F238E27FC236}">
                <a16:creationId xmlns:a16="http://schemas.microsoft.com/office/drawing/2014/main" id="{B204B641-629E-841C-60EF-0695BF6E1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" b="12691"/>
          <a:stretch/>
        </p:blipFill>
        <p:spPr>
          <a:xfrm>
            <a:off x="-4379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200C4E-9B20-02A6-943C-49049E2B48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>
                  <a:alpha val="9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CD0C9F-1C44-103E-995B-A762BD478694}"/>
              </a:ext>
            </a:extLst>
          </p:cNvPr>
          <p:cNvCxnSpPr>
            <a:cxnSpLocks/>
          </p:cNvCxnSpPr>
          <p:nvPr userDrawn="1"/>
        </p:nvCxnSpPr>
        <p:spPr>
          <a:xfrm>
            <a:off x="2600356" y="2146851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563ECA-44C7-A6FC-7844-410401DFCEC0}"/>
              </a:ext>
            </a:extLst>
          </p:cNvPr>
          <p:cNvCxnSpPr>
            <a:cxnSpLocks/>
          </p:cNvCxnSpPr>
          <p:nvPr userDrawn="1"/>
        </p:nvCxnSpPr>
        <p:spPr>
          <a:xfrm>
            <a:off x="2703444" y="4495799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B902451-94E5-87DD-116F-D487AC58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27" y="2440680"/>
            <a:ext cx="10510788" cy="121772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E24BB-9D6B-523E-7A47-802AC8A0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798" y="3686080"/>
            <a:ext cx="10510787" cy="9195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8542150-DC80-FD4D-4F86-2C8FDE6514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99" y="4922328"/>
            <a:ext cx="2381988" cy="1227600"/>
          </a:xfrm>
          <a:prstGeom prst="rect">
            <a:avLst/>
          </a:prstGeom>
        </p:spPr>
      </p:pic>
      <p:pic>
        <p:nvPicPr>
          <p:cNvPr id="6" name="Picture 5" descr="A black and orange text&#10;&#10;Description automatically generated">
            <a:extLst>
              <a:ext uri="{FF2B5EF4-FFF2-40B4-BE49-F238E27FC236}">
                <a16:creationId xmlns:a16="http://schemas.microsoft.com/office/drawing/2014/main" id="{ABC28A69-AD77-8256-9AB3-44F3158839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87" y="5228224"/>
            <a:ext cx="2175049" cy="6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22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8FA430-C33F-51F2-A43A-95749858BB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FCA58C-A523-A328-DDA6-8A134FE89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862051"/>
            <a:ext cx="5173113" cy="41671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5CAE97-68C2-841C-AE77-73B2319F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5172563" cy="9020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BA6239-21B2-0948-765D-78C3A903A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1218264"/>
            <a:ext cx="5173113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2" name="Picture 1" descr="A blue and green logo">
            <a:extLst>
              <a:ext uri="{FF2B5EF4-FFF2-40B4-BE49-F238E27FC236}">
                <a16:creationId xmlns:a16="http://schemas.microsoft.com/office/drawing/2014/main" id="{1FE93FC6-ACAD-25F4-9A5A-605773393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4" name="Marcador de número de diapositiva 2">
            <a:extLst>
              <a:ext uri="{FF2B5EF4-FFF2-40B4-BE49-F238E27FC236}">
                <a16:creationId xmlns:a16="http://schemas.microsoft.com/office/drawing/2014/main" id="{D34D579D-F145-24EE-6F32-388DEFECA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DFFB68-B545-95C5-072F-93E36F6F93D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6" name="Picture 5" descr="A black and orange text&#10;&#10;Description automatically generated">
            <a:extLst>
              <a:ext uri="{FF2B5EF4-FFF2-40B4-BE49-F238E27FC236}">
                <a16:creationId xmlns:a16="http://schemas.microsoft.com/office/drawing/2014/main" id="{C7A0ED3E-D56D-4074-D975-B2428DBC88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7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8FA430-C33F-51F2-A43A-95749858BB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FCA58C-A523-A328-DDA6-8A134FE89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944210"/>
            <a:ext cx="5173113" cy="40849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7399D-3267-938A-470A-DB08409A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5172563" cy="9020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A72FD33-F516-F955-24AC-F72AC1288D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1218264"/>
            <a:ext cx="5173113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10" name="Picture 9" descr="A blue and green logo">
            <a:extLst>
              <a:ext uri="{FF2B5EF4-FFF2-40B4-BE49-F238E27FC236}">
                <a16:creationId xmlns:a16="http://schemas.microsoft.com/office/drawing/2014/main" id="{61E1F746-626F-2754-B007-D85425FF7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11" name="Marcador de número de diapositiva 2">
            <a:extLst>
              <a:ext uri="{FF2B5EF4-FFF2-40B4-BE49-F238E27FC236}">
                <a16:creationId xmlns:a16="http://schemas.microsoft.com/office/drawing/2014/main" id="{1B54D13B-1E61-1E9B-6B49-6B2A45A4E2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B1A791-80A4-8B55-1399-2E377FED35D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6" name="Picture 5" descr="A black and orange text&#10;&#10;Description automatically generated">
            <a:extLst>
              <a:ext uri="{FF2B5EF4-FFF2-40B4-BE49-F238E27FC236}">
                <a16:creationId xmlns:a16="http://schemas.microsoft.com/office/drawing/2014/main" id="{686349BC-9C3F-5887-D00F-DBF9C5D6F5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8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ECA860-AD57-B52D-34BC-88B2224DED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77313" y="0"/>
            <a:ext cx="3214687" cy="619918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C62848-89E5-9E18-862B-4C35F0CD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7396495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F74FA-B465-B445-25BE-2337361D82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7397045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6CF7A3-813E-2CB5-C70F-F20A18B64611}"/>
              </a:ext>
            </a:extLst>
          </p:cNvPr>
          <p:cNvSpPr/>
          <p:nvPr userDrawn="1"/>
        </p:nvSpPr>
        <p:spPr>
          <a:xfrm>
            <a:off x="0" y="6209319"/>
            <a:ext cx="12191999" cy="664722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4178FE4C-7A5D-02BD-9A95-C9A646A0A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A47818B-0643-CDA7-C05B-1FDDD2A43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58723"/>
            <a:ext cx="1103678" cy="568800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C376577-9B60-588E-C379-C331F4E6A37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A0E011-8735-CBF6-27C4-68EEE28B2A97}"/>
              </a:ext>
            </a:extLst>
          </p:cNvPr>
          <p:cNvSpPr/>
          <p:nvPr userDrawn="1"/>
        </p:nvSpPr>
        <p:spPr>
          <a:xfrm>
            <a:off x="8005063" y="313910"/>
            <a:ext cx="1692000" cy="1692000"/>
          </a:xfrm>
          <a:prstGeom prst="ellipse">
            <a:avLst/>
          </a:prstGeom>
          <a:solidFill>
            <a:srgbClr val="002F5B"/>
          </a:solidFill>
          <a:ln>
            <a:solidFill>
              <a:srgbClr val="002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16A54C-D645-A886-4BA0-19DD41FFC41A}"/>
              </a:ext>
            </a:extLst>
          </p:cNvPr>
          <p:cNvSpPr/>
          <p:nvPr userDrawn="1"/>
        </p:nvSpPr>
        <p:spPr>
          <a:xfrm>
            <a:off x="8005063" y="2319820"/>
            <a:ext cx="1692000" cy="1692000"/>
          </a:xfrm>
          <a:prstGeom prst="ellipse">
            <a:avLst/>
          </a:prstGeom>
          <a:solidFill>
            <a:srgbClr val="126AB3"/>
          </a:solidFill>
          <a:ln>
            <a:solidFill>
              <a:srgbClr val="12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88530E-27B3-F3D2-F301-ADD4ABC159D0}"/>
              </a:ext>
            </a:extLst>
          </p:cNvPr>
          <p:cNvSpPr/>
          <p:nvPr userDrawn="1"/>
        </p:nvSpPr>
        <p:spPr>
          <a:xfrm>
            <a:off x="8005063" y="4325730"/>
            <a:ext cx="1692000" cy="16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32ABEEE-76CE-B327-7FAB-5A845C33E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1256" y="736019"/>
            <a:ext cx="1199614" cy="847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5F5CE92-6E97-8BF9-E6CC-33B43FF71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51256" y="2734902"/>
            <a:ext cx="1199614" cy="847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6612C6-4B02-0B36-5859-602AAC43C9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1256" y="4747839"/>
            <a:ext cx="1199614" cy="847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black and orange text&#10;&#10;Description automatically generated">
            <a:extLst>
              <a:ext uri="{FF2B5EF4-FFF2-40B4-BE49-F238E27FC236}">
                <a16:creationId xmlns:a16="http://schemas.microsoft.com/office/drawing/2014/main" id="{0D5F8C70-C9D5-106E-D028-98567149B6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29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gradFill>
          <a:gsLst>
            <a:gs pos="0">
              <a:schemeClr val="tx2"/>
            </a:gs>
            <a:gs pos="100000">
              <a:schemeClr val="accent3"/>
            </a:gs>
            <a:gs pos="59000">
              <a:srgbClr val="0A4D87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8B3EF54-7726-8C0B-05EE-B5A09CF8606B}"/>
              </a:ext>
            </a:extLst>
          </p:cNvPr>
          <p:cNvSpPr/>
          <p:nvPr userDrawn="1"/>
        </p:nvSpPr>
        <p:spPr>
          <a:xfrm>
            <a:off x="0" y="6194738"/>
            <a:ext cx="12192000" cy="663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BE6481-9502-5CBE-C7E0-B3C729612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539874"/>
            <a:ext cx="11334483" cy="4153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50FA6-48B9-D5DD-DD24-B9DA6639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EE482BA-A98A-28BE-F5BD-60385567D7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4" name="Picture 3" descr="A blue and green logo">
            <a:extLst>
              <a:ext uri="{FF2B5EF4-FFF2-40B4-BE49-F238E27FC236}">
                <a16:creationId xmlns:a16="http://schemas.microsoft.com/office/drawing/2014/main" id="{EA1BAA89-8417-5FFB-A62E-B9FD3D8D9F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A0596F05-869E-78E3-FA54-09F5566916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F57A0B-6F3E-103A-46E8-2E3A33F3759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6" name="Picture 5" descr="A black and orange text&#10;&#10;Description automatically generated">
            <a:extLst>
              <a:ext uri="{FF2B5EF4-FFF2-40B4-BE49-F238E27FC236}">
                <a16:creationId xmlns:a16="http://schemas.microsoft.com/office/drawing/2014/main" id="{E85A4796-A433-CD62-2374-3B03400105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8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gradFill>
          <a:gsLst>
            <a:gs pos="0">
              <a:schemeClr val="tx2"/>
            </a:gs>
            <a:gs pos="100000">
              <a:schemeClr val="accent3"/>
            </a:gs>
            <a:gs pos="59000">
              <a:srgbClr val="0A4D87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9F8236-169D-6FAB-1F72-AC2BDEE856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752975" cy="68580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to add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7986E2-2B05-71EC-1BD7-4F29075094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7808" y="1503363"/>
            <a:ext cx="3730625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22843AD-4479-80D2-532F-3E68578670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7807" y="2006600"/>
            <a:ext cx="5390483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EDC7CF4-B576-A11A-F568-9C7EE432DA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7808" y="2925763"/>
            <a:ext cx="3730625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F2EFB82-E60B-D458-BCFA-16CFE8F90A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7807" y="3429000"/>
            <a:ext cx="5390483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280D7F-2386-E7F0-6CF4-52CFDEFFB7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7808" y="4348163"/>
            <a:ext cx="3730625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A908E6D4-2B1E-91C9-558D-42667A7C52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7807" y="4851400"/>
            <a:ext cx="5390483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3F1B639-4A61-9A84-8BA8-B645547705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73663" y="1503363"/>
            <a:ext cx="709612" cy="900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 dirty="0"/>
              <a:t>Insert Icon</a:t>
            </a:r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4B1117CA-4D62-FCED-13B7-AA16DA9F66B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73663" y="2946985"/>
            <a:ext cx="709612" cy="900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 dirty="0"/>
              <a:t>Insert Icon</a:t>
            </a:r>
          </a:p>
        </p:txBody>
      </p:sp>
      <p:sp>
        <p:nvSpPr>
          <p:cNvPr id="22" name="Content Placeholder 19">
            <a:extLst>
              <a:ext uri="{FF2B5EF4-FFF2-40B4-BE49-F238E27FC236}">
                <a16:creationId xmlns:a16="http://schemas.microsoft.com/office/drawing/2014/main" id="{DC6BA321-47B0-9DEE-7637-4B7F122FB8C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173663" y="4348163"/>
            <a:ext cx="709612" cy="900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 dirty="0"/>
              <a:t>Insert Icon</a:t>
            </a:r>
          </a:p>
        </p:txBody>
      </p:sp>
      <p:sp>
        <p:nvSpPr>
          <p:cNvPr id="23" name="Marcador de número de diapositiva 2">
            <a:extLst>
              <a:ext uri="{FF2B5EF4-FFF2-40B4-BE49-F238E27FC236}">
                <a16:creationId xmlns:a16="http://schemas.microsoft.com/office/drawing/2014/main" id="{35307117-8A38-4DEC-3DA3-5F49443E1C8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A9AF787-4A0B-5451-F3C5-85649FE5DB1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FD640BC-3612-91CF-913E-0767D71AF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58723"/>
            <a:ext cx="1103678" cy="5688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FD77FCB9-919C-61DF-6239-2832F87D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03" y="2403475"/>
            <a:ext cx="3892034" cy="8632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6D10A2D-CFC6-4269-A808-2072625FC7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53" y="3423465"/>
            <a:ext cx="3892125" cy="6627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2" name="Picture 1" descr="A black and orange text&#10;&#10;Description automatically generated">
            <a:extLst>
              <a:ext uri="{FF2B5EF4-FFF2-40B4-BE49-F238E27FC236}">
                <a16:creationId xmlns:a16="http://schemas.microsoft.com/office/drawing/2014/main" id="{F70578D6-F9EB-6D25-76B4-BE71282DC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627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gradFill>
          <a:gsLst>
            <a:gs pos="0">
              <a:schemeClr val="tx2"/>
            </a:gs>
            <a:gs pos="100000">
              <a:schemeClr val="accent3"/>
            </a:gs>
            <a:gs pos="59000">
              <a:srgbClr val="0A4D87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CC801-7DDC-9401-C953-E9C67B9C009C}"/>
              </a:ext>
            </a:extLst>
          </p:cNvPr>
          <p:cNvSpPr/>
          <p:nvPr userDrawn="1"/>
        </p:nvSpPr>
        <p:spPr>
          <a:xfrm>
            <a:off x="0" y="2646947"/>
            <a:ext cx="12192000" cy="421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E93F7D-3593-CAD2-D5A5-82144CE8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70C3D93-65F5-9A31-D1F3-5D928AA7F5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5" name="Picture 4" descr="A blue and green logo">
            <a:extLst>
              <a:ext uri="{FF2B5EF4-FFF2-40B4-BE49-F238E27FC236}">
                <a16:creationId xmlns:a16="http://schemas.microsoft.com/office/drawing/2014/main" id="{EC36CCD7-0ABA-98B9-DBFB-0F8FA68F18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1A79577F-3541-A10A-F5E3-FB4CFFE5F1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B2E2DC-C4EA-44DE-51C6-D13D709D183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EA25F7-A3B5-7AF5-9081-4E449EAB7D51}"/>
              </a:ext>
            </a:extLst>
          </p:cNvPr>
          <p:cNvSpPr/>
          <p:nvPr userDrawn="1"/>
        </p:nvSpPr>
        <p:spPr>
          <a:xfrm>
            <a:off x="427038" y="1792705"/>
            <a:ext cx="11334483" cy="4297952"/>
          </a:xfrm>
          <a:prstGeom prst="roundRect">
            <a:avLst>
              <a:gd name="adj" fmla="val 4910"/>
            </a:avLst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FCC18280-5835-024E-2238-BCC23AB07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26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118290A-780D-F880-FD66-1B84B1F64B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to add image</a:t>
            </a:r>
          </a:p>
          <a:p>
            <a:r>
              <a:rPr lang="en-GB" dirty="0"/>
              <a:t>(Transparency – 80%)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45942A-85A7-F8CA-3988-DBF81673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2" y="758190"/>
            <a:ext cx="10828421" cy="63747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EA34AD6-D9BC-5E65-73CA-A2FE5ABEA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139" y="1651397"/>
            <a:ext cx="10829572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 dirty="0"/>
              <a:t>Insert Subheading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80E9C2-84D7-CF6B-59D5-A7D939E8299A}"/>
              </a:ext>
            </a:extLst>
          </p:cNvPr>
          <p:cNvSpPr/>
          <p:nvPr userDrawn="1"/>
        </p:nvSpPr>
        <p:spPr>
          <a:xfrm>
            <a:off x="258614" y="2283376"/>
            <a:ext cx="2824243" cy="3694545"/>
          </a:xfrm>
          <a:prstGeom prst="roundRect">
            <a:avLst/>
          </a:prstGeom>
          <a:gradFill>
            <a:gsLst>
              <a:gs pos="0">
                <a:schemeClr val="tx1"/>
              </a:gs>
              <a:gs pos="35000">
                <a:schemeClr val="tx2"/>
              </a:gs>
              <a:gs pos="8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2C3B09-ADC8-1475-4257-19ED67924A8B}"/>
              </a:ext>
            </a:extLst>
          </p:cNvPr>
          <p:cNvSpPr/>
          <p:nvPr userDrawn="1"/>
        </p:nvSpPr>
        <p:spPr>
          <a:xfrm>
            <a:off x="3209255" y="2283375"/>
            <a:ext cx="2824243" cy="3694545"/>
          </a:xfrm>
          <a:prstGeom prst="roundRect">
            <a:avLst/>
          </a:prstGeom>
          <a:gradFill>
            <a:gsLst>
              <a:gs pos="0">
                <a:schemeClr val="tx1"/>
              </a:gs>
              <a:gs pos="35000">
                <a:schemeClr val="tx2"/>
              </a:gs>
              <a:gs pos="8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B3620D-9ED9-0D4A-C0EA-BB4B7E5086CF}"/>
              </a:ext>
            </a:extLst>
          </p:cNvPr>
          <p:cNvSpPr/>
          <p:nvPr userDrawn="1"/>
        </p:nvSpPr>
        <p:spPr>
          <a:xfrm>
            <a:off x="6159896" y="2283374"/>
            <a:ext cx="2824243" cy="3694545"/>
          </a:xfrm>
          <a:prstGeom prst="roundRect">
            <a:avLst/>
          </a:prstGeom>
          <a:gradFill>
            <a:gsLst>
              <a:gs pos="0">
                <a:schemeClr val="tx1"/>
              </a:gs>
              <a:gs pos="35000">
                <a:schemeClr val="tx2"/>
              </a:gs>
              <a:gs pos="8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015563-1A16-C4D9-04D9-F8A9BA4F7A5C}"/>
              </a:ext>
            </a:extLst>
          </p:cNvPr>
          <p:cNvSpPr/>
          <p:nvPr userDrawn="1"/>
        </p:nvSpPr>
        <p:spPr>
          <a:xfrm>
            <a:off x="9110537" y="2254979"/>
            <a:ext cx="2824243" cy="3694545"/>
          </a:xfrm>
          <a:prstGeom prst="roundRect">
            <a:avLst/>
          </a:prstGeom>
          <a:gradFill>
            <a:gsLst>
              <a:gs pos="0">
                <a:schemeClr val="tx1"/>
              </a:gs>
              <a:gs pos="35000">
                <a:schemeClr val="tx2"/>
              </a:gs>
              <a:gs pos="8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E119561-B0C0-2A9A-3591-4E7A5B79E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6228" y="2528888"/>
            <a:ext cx="2287131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1E59E576-ACC5-7DEB-EE8F-9A65E70A8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6227" y="3032125"/>
            <a:ext cx="2287132" cy="26802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B0D98FB3-C736-E07C-03A3-C4EDE441BB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7811" y="2528888"/>
            <a:ext cx="2287131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0AE2D80-69AD-0732-2E8C-E3210D5FB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810" y="3032125"/>
            <a:ext cx="2287132" cy="26802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09FF8A7E-BAF8-D813-5D91-7B6E69ADB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28453" y="2528888"/>
            <a:ext cx="2287131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735B5510-06E6-63C0-F21B-737DC624D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28452" y="3032125"/>
            <a:ext cx="2287132" cy="26802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705E9C9B-5EBF-46A9-F8B3-C93716F037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88641" y="2528888"/>
            <a:ext cx="2287131" cy="39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0D398AE-6870-EDDE-BD3E-747F9764C7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88640" y="3032125"/>
            <a:ext cx="2287132" cy="26802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pic>
        <p:nvPicPr>
          <p:cNvPr id="33" name="Picture 32" descr="A blue and green logo">
            <a:extLst>
              <a:ext uri="{FF2B5EF4-FFF2-40B4-BE49-F238E27FC236}">
                <a16:creationId xmlns:a16="http://schemas.microsoft.com/office/drawing/2014/main" id="{D7D25455-719A-403C-3BA1-121E9418D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34" name="Marcador de número de diapositiva 2">
            <a:extLst>
              <a:ext uri="{FF2B5EF4-FFF2-40B4-BE49-F238E27FC236}">
                <a16:creationId xmlns:a16="http://schemas.microsoft.com/office/drawing/2014/main" id="{2FED23D4-6B0D-EBF9-E58B-1F641C2DE0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3664C994-7D92-6247-5F16-9B78CB60A23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F7298B4D-7A18-5220-CC22-96333C866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66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gradFill>
          <a:gsLst>
            <a:gs pos="0">
              <a:schemeClr val="tx2"/>
            </a:gs>
            <a:gs pos="100000">
              <a:schemeClr val="accent3"/>
            </a:gs>
            <a:gs pos="59000">
              <a:srgbClr val="0A4D87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número de diapositiva 2">
            <a:extLst>
              <a:ext uri="{FF2B5EF4-FFF2-40B4-BE49-F238E27FC236}">
                <a16:creationId xmlns:a16="http://schemas.microsoft.com/office/drawing/2014/main" id="{35307117-8A38-4DEC-3DA3-5F49443E1C8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A9AF787-4A0B-5451-F3C5-85649FE5DB1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FD640BC-3612-91CF-913E-0767D71AF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58723"/>
            <a:ext cx="1103678" cy="56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C95E57-EAFF-BC3A-AC03-AFFAADDB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9948D3D-22C2-D668-99D5-5CB2E74C3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35C54A-7A0A-3409-E2BC-7C85A9B44741}"/>
              </a:ext>
            </a:extLst>
          </p:cNvPr>
          <p:cNvSpPr/>
          <p:nvPr userDrawn="1"/>
        </p:nvSpPr>
        <p:spPr>
          <a:xfrm>
            <a:off x="379149" y="1714126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6D296F-B27F-90DE-E45E-DE5A125D5F4C}"/>
              </a:ext>
            </a:extLst>
          </p:cNvPr>
          <p:cNvSpPr/>
          <p:nvPr userDrawn="1"/>
        </p:nvSpPr>
        <p:spPr>
          <a:xfrm>
            <a:off x="379148" y="3743647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CC90C7-805A-1834-79A5-535E63967992}"/>
              </a:ext>
            </a:extLst>
          </p:cNvPr>
          <p:cNvSpPr/>
          <p:nvPr userDrawn="1"/>
        </p:nvSpPr>
        <p:spPr>
          <a:xfrm>
            <a:off x="4189149" y="1714126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C68A4-E6A2-5C6C-CE4F-14A13DA98E13}"/>
              </a:ext>
            </a:extLst>
          </p:cNvPr>
          <p:cNvSpPr/>
          <p:nvPr userDrawn="1"/>
        </p:nvSpPr>
        <p:spPr>
          <a:xfrm>
            <a:off x="4189148" y="3743647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32593-47C3-0544-B30C-18E82881C061}"/>
              </a:ext>
            </a:extLst>
          </p:cNvPr>
          <p:cNvSpPr/>
          <p:nvPr userDrawn="1"/>
        </p:nvSpPr>
        <p:spPr>
          <a:xfrm>
            <a:off x="7999148" y="1714126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A69009-651D-7CEC-359B-84754C5B760F}"/>
              </a:ext>
            </a:extLst>
          </p:cNvPr>
          <p:cNvSpPr/>
          <p:nvPr userDrawn="1"/>
        </p:nvSpPr>
        <p:spPr>
          <a:xfrm>
            <a:off x="7999147" y="3743647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D2354E5B-5D52-C125-DFCC-19379BEF6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794" y="1858240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10AC9F9-4677-5106-C868-3D9B7619E7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61" y="2208756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BBCC2B9B-5E0C-DCA8-C046-3CD7F2C245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2700" y="1858240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7A33D0B5-29AB-C0FA-51E4-E21C833C84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0667" y="2208756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98459622-87E8-9E8A-971D-5A063D3F88F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902" y="3890718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1E14A2AB-9FD2-EDDC-FC74-7D6F13B089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869" y="4241234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2F8C05AD-0AFE-24BD-192B-AEC54A6619E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2700" y="3903395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D1FD7A3D-E484-CE83-BFC3-9696F9CF01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10667" y="4253911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21C7EED-2C5C-D6B1-5673-375E0D06E7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12647" y="1883187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92433058-4802-598F-F61F-0767DDA05A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00614" y="2233703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CEE0F7E-8145-901A-8D23-BD5B7C89BEC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31438" y="3903395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3C6877F5-66DB-C0CF-4450-7D073D42CC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19405" y="4253911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C4D387DC-45C7-7B52-4DF0-6C6F997ADE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059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gradFill>
          <a:gsLst>
            <a:gs pos="0">
              <a:schemeClr val="tx2"/>
            </a:gs>
            <a:gs pos="100000">
              <a:schemeClr val="accent3"/>
            </a:gs>
            <a:gs pos="59000">
              <a:srgbClr val="0A4D87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número de diapositiva 2">
            <a:extLst>
              <a:ext uri="{FF2B5EF4-FFF2-40B4-BE49-F238E27FC236}">
                <a16:creationId xmlns:a16="http://schemas.microsoft.com/office/drawing/2014/main" id="{35307117-8A38-4DEC-3DA3-5F49443E1C8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A9AF787-4A0B-5451-F3C5-85649FE5DB1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FD640BC-3612-91CF-913E-0767D71AF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58723"/>
            <a:ext cx="1103678" cy="56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C95E57-EAFF-BC3A-AC03-AFFAADDB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9948D3D-22C2-D668-99D5-5CB2E74C3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3667884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CC90C7-805A-1834-79A5-535E63967992}"/>
              </a:ext>
            </a:extLst>
          </p:cNvPr>
          <p:cNvSpPr/>
          <p:nvPr userDrawn="1"/>
        </p:nvSpPr>
        <p:spPr>
          <a:xfrm>
            <a:off x="4227447" y="857312"/>
            <a:ext cx="3302438" cy="1639397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BBCC2B9B-5E0C-DCA8-C046-3CD7F2C245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60998" y="1001427"/>
            <a:ext cx="2248833" cy="26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7A33D0B5-29AB-C0FA-51E4-E21C833C84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8965" y="1351943"/>
            <a:ext cx="2897107" cy="9447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C4D387DC-45C7-7B52-4DF0-6C6F997ADE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184618-C0A1-526B-AAA6-723339648A20}"/>
              </a:ext>
            </a:extLst>
          </p:cNvPr>
          <p:cNvSpPr/>
          <p:nvPr userDrawn="1"/>
        </p:nvSpPr>
        <p:spPr>
          <a:xfrm>
            <a:off x="4227447" y="2721895"/>
            <a:ext cx="3302438" cy="1639397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DF9AA35-0913-028D-2EFE-C5B42B6FBA6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60998" y="2866010"/>
            <a:ext cx="2248833" cy="26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84707AB-7391-E9D7-0E96-F1E94F737D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48965" y="3216526"/>
            <a:ext cx="2897107" cy="9447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F7D3CA-DFDA-09C7-70F7-636D1774DD99}"/>
              </a:ext>
            </a:extLst>
          </p:cNvPr>
          <p:cNvSpPr/>
          <p:nvPr userDrawn="1"/>
        </p:nvSpPr>
        <p:spPr>
          <a:xfrm>
            <a:off x="4227447" y="4619326"/>
            <a:ext cx="3302438" cy="1639397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1D4E3A1-720E-11B9-D844-86DBEC798BD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0998" y="4763441"/>
            <a:ext cx="2248833" cy="26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FDC66FC1-8116-21E2-07C4-6FC46AABFD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48965" y="5113957"/>
            <a:ext cx="2897107" cy="9447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CE30841-755B-67DD-403A-EFEF9ED32B5A}"/>
              </a:ext>
            </a:extLst>
          </p:cNvPr>
          <p:cNvSpPr/>
          <p:nvPr userDrawn="1"/>
        </p:nvSpPr>
        <p:spPr>
          <a:xfrm>
            <a:off x="8085155" y="4619326"/>
            <a:ext cx="3302438" cy="1639397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026522D3-4584-83D2-D49C-9B8A25D660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18706" y="4763441"/>
            <a:ext cx="2248833" cy="26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2C533E9-94E0-D685-29E5-1C025D28909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06673" y="5113957"/>
            <a:ext cx="2897107" cy="9447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8CBBAC-71D0-8D58-58C8-8C0724096EB5}"/>
              </a:ext>
            </a:extLst>
          </p:cNvPr>
          <p:cNvSpPr/>
          <p:nvPr userDrawn="1"/>
        </p:nvSpPr>
        <p:spPr>
          <a:xfrm>
            <a:off x="369739" y="4619326"/>
            <a:ext cx="3302438" cy="1639397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99A7D555-0BC0-A6E8-BD53-D5A7D3C03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3290" y="4763441"/>
            <a:ext cx="2248833" cy="26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1438B2E-483E-4608-55AB-645C80E9E2C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1257" y="5113957"/>
            <a:ext cx="2897107" cy="9447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7967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gradFill>
          <a:gsLst>
            <a:gs pos="0">
              <a:schemeClr val="tx2"/>
            </a:gs>
            <a:gs pos="100000">
              <a:schemeClr val="accent3"/>
            </a:gs>
            <a:gs pos="59000">
              <a:srgbClr val="0A4D87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número de diapositiva 2">
            <a:extLst>
              <a:ext uri="{FF2B5EF4-FFF2-40B4-BE49-F238E27FC236}">
                <a16:creationId xmlns:a16="http://schemas.microsoft.com/office/drawing/2014/main" id="{35307117-8A38-4DEC-3DA3-5F49443E1C8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A9AF787-4A0B-5451-F3C5-85649FE5DB1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FD640BC-3612-91CF-913E-0767D71AF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58723"/>
            <a:ext cx="1103678" cy="56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C95E57-EAFF-BC3A-AC03-AFFAADDB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9948D3D-22C2-D668-99D5-5CB2E74C3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4CF3DA9-55D3-C506-6145-3023CF97E8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968" y="3274529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C004FF1-0C52-3D31-64CA-7E58818088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935" y="3625045"/>
            <a:ext cx="3165218" cy="17406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0CC3329-EF45-4E71-166F-45CD75A7EF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25424" y="3274529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B81951A-CBE8-E8D4-99EE-A9ECF7AE0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13391" y="3625045"/>
            <a:ext cx="3165218" cy="17406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7DBAB48-954B-63E4-4A3B-F18F2E5448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17880" y="3274529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1EFACB0-C0F5-E56D-77A3-06336990E1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05847" y="3625045"/>
            <a:ext cx="3165218" cy="17406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9260BA68-F3DF-11F9-E908-E4E911AAD5F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2968" y="2103938"/>
            <a:ext cx="709612" cy="900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 dirty="0"/>
              <a:t>Insert Icon</a:t>
            </a:r>
          </a:p>
        </p:txBody>
      </p:sp>
      <p:sp>
        <p:nvSpPr>
          <p:cNvPr id="18" name="Content Placeholder 19">
            <a:extLst>
              <a:ext uri="{FF2B5EF4-FFF2-40B4-BE49-F238E27FC236}">
                <a16:creationId xmlns:a16="http://schemas.microsoft.com/office/drawing/2014/main" id="{1550A375-0565-75A7-D614-6BC9EFD78D8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525424" y="2103938"/>
            <a:ext cx="709612" cy="900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 dirty="0"/>
              <a:t>Insert Icon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56EDADED-C0D7-E64E-632C-24CF95B087D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405847" y="2103938"/>
            <a:ext cx="709612" cy="900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 dirty="0"/>
              <a:t>Insert Icon</a:t>
            </a:r>
          </a:p>
        </p:txBody>
      </p:sp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2AD42505-47ED-C1A8-EF3D-F3B63DFC3C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6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FA629FFB-D6D3-E6AB-4EFC-7EABB41910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8" b="11087"/>
          <a:stretch/>
        </p:blipFill>
        <p:spPr>
          <a:xfrm>
            <a:off x="5801" y="1"/>
            <a:ext cx="121861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0554BD-16AB-88BF-CF9B-3A1F78933150}"/>
              </a:ext>
            </a:extLst>
          </p:cNvPr>
          <p:cNvSpPr/>
          <p:nvPr userDrawn="1"/>
        </p:nvSpPr>
        <p:spPr>
          <a:xfrm>
            <a:off x="-4379" y="0"/>
            <a:ext cx="12192000" cy="6858000"/>
          </a:xfrm>
          <a:prstGeom prst="rect">
            <a:avLst/>
          </a:prstGeom>
          <a:gradFill>
            <a:gsLst>
              <a:gs pos="40000">
                <a:schemeClr val="tx2">
                  <a:alpha val="90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86F3FB-B27B-A99F-9EED-FC5DAB44ABD4}"/>
              </a:ext>
            </a:extLst>
          </p:cNvPr>
          <p:cNvCxnSpPr>
            <a:cxnSpLocks/>
          </p:cNvCxnSpPr>
          <p:nvPr userDrawn="1"/>
        </p:nvCxnSpPr>
        <p:spPr>
          <a:xfrm>
            <a:off x="2600356" y="2146851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B2CF81-C544-EB31-0292-005B6556347C}"/>
              </a:ext>
            </a:extLst>
          </p:cNvPr>
          <p:cNvCxnSpPr>
            <a:cxnSpLocks/>
          </p:cNvCxnSpPr>
          <p:nvPr userDrawn="1"/>
        </p:nvCxnSpPr>
        <p:spPr>
          <a:xfrm>
            <a:off x="2703444" y="4495799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91714C0-D011-120C-CC62-01D2E246D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27" y="4907242"/>
            <a:ext cx="2381988" cy="12276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F32DFF1-D8ED-7008-FC13-FE267BD37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27" y="2440680"/>
            <a:ext cx="10510788" cy="121772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66B8AD6-EE1B-6B73-69CF-24B234634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798" y="3686080"/>
            <a:ext cx="10510787" cy="9195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black and orange text&#10;&#10;Description automatically generated">
            <a:extLst>
              <a:ext uri="{FF2B5EF4-FFF2-40B4-BE49-F238E27FC236}">
                <a16:creationId xmlns:a16="http://schemas.microsoft.com/office/drawing/2014/main" id="{11E19573-17CD-5452-1ACA-776D9FFC65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84" y="5899779"/>
            <a:ext cx="2636076" cy="7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43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7FDD4463-723A-DE58-9485-4AF6A5606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-4379" y="-2"/>
            <a:ext cx="12192000" cy="6858001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B6D9038-2D05-67BA-F0AD-CF35E6F03A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86BAC9C-826C-F1C8-D9B0-5950A874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27" y="2083738"/>
            <a:ext cx="10510788" cy="121772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12ABFC-E1B0-5CAB-4170-1BF58EDFF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398" y="3455471"/>
            <a:ext cx="10510787" cy="12177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786898-20DE-A416-3E67-CA4B9CF7FBDE}"/>
              </a:ext>
            </a:extLst>
          </p:cNvPr>
          <p:cNvCxnSpPr>
            <a:cxnSpLocks/>
          </p:cNvCxnSpPr>
          <p:nvPr userDrawn="1"/>
        </p:nvCxnSpPr>
        <p:spPr>
          <a:xfrm>
            <a:off x="2600356" y="2146851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D7649B-CA7D-85FD-D139-F9B849D78B15}"/>
              </a:ext>
            </a:extLst>
          </p:cNvPr>
          <p:cNvCxnSpPr>
            <a:cxnSpLocks/>
          </p:cNvCxnSpPr>
          <p:nvPr userDrawn="1"/>
        </p:nvCxnSpPr>
        <p:spPr>
          <a:xfrm>
            <a:off x="2703444" y="4495799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46867A9-3352-082B-6624-A0ECF316AC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85" y="4771404"/>
            <a:ext cx="2381988" cy="1227600"/>
          </a:xfrm>
          <a:prstGeom prst="rect">
            <a:avLst/>
          </a:prstGeom>
        </p:spPr>
      </p:pic>
      <p:pic>
        <p:nvPicPr>
          <p:cNvPr id="3" name="Picture 2" descr="A black and orange text&#10;&#10;Description automatically generated">
            <a:extLst>
              <a:ext uri="{FF2B5EF4-FFF2-40B4-BE49-F238E27FC236}">
                <a16:creationId xmlns:a16="http://schemas.microsoft.com/office/drawing/2014/main" id="{AAB582BF-C7EF-68CC-55B1-92AB8D1EF0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40" y="5073714"/>
            <a:ext cx="2175049" cy="6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762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gradFill>
          <a:gsLst>
            <a:gs pos="59000">
              <a:srgbClr val="0A4D87"/>
            </a:gs>
            <a:gs pos="0">
              <a:schemeClr val="tx1"/>
            </a:gs>
            <a:gs pos="100000">
              <a:schemeClr val="accent3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86BAC9C-826C-F1C8-D9B0-5950A874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27" y="2083738"/>
            <a:ext cx="10510788" cy="121772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12ABFC-E1B0-5CAB-4170-1BF58EDFF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398" y="3455471"/>
            <a:ext cx="10510787" cy="12177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786898-20DE-A416-3E67-CA4B9CF7FBDE}"/>
              </a:ext>
            </a:extLst>
          </p:cNvPr>
          <p:cNvCxnSpPr>
            <a:cxnSpLocks/>
          </p:cNvCxnSpPr>
          <p:nvPr userDrawn="1"/>
        </p:nvCxnSpPr>
        <p:spPr>
          <a:xfrm>
            <a:off x="2600356" y="2146851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D7649B-CA7D-85FD-D139-F9B849D78B15}"/>
              </a:ext>
            </a:extLst>
          </p:cNvPr>
          <p:cNvCxnSpPr>
            <a:cxnSpLocks/>
          </p:cNvCxnSpPr>
          <p:nvPr userDrawn="1"/>
        </p:nvCxnSpPr>
        <p:spPr>
          <a:xfrm>
            <a:off x="2703444" y="4495799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C95F53B-D9E7-BC66-AE69-0AC0C5336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99" y="4922328"/>
            <a:ext cx="2381988" cy="1227600"/>
          </a:xfrm>
          <a:prstGeom prst="rect">
            <a:avLst/>
          </a:prstGeom>
        </p:spPr>
      </p:pic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EFF3FB0D-1D86-1D6A-EB29-E07DC98F38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87" y="5228224"/>
            <a:ext cx="2175049" cy="6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365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5CC3A2D7-AB7E-55DD-C7EB-2C994FEAB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343" b="23068"/>
          <a:stretch/>
        </p:blipFill>
        <p:spPr>
          <a:xfrm>
            <a:off x="0" y="-14748"/>
            <a:ext cx="12192000" cy="6872748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32D64F0-B7BE-F9C5-236A-00E61A312C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121"/>
            <a:ext cx="12192000" cy="68727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6FA904C-C3F3-E36C-2089-1A747F96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" y="239204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359F546-990F-41F4-C2DE-B4AC07C886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463" y="3984625"/>
            <a:ext cx="10515600" cy="8842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F1E2605-F82B-B614-07D8-35E4659FE3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5463" y="5057775"/>
            <a:ext cx="3789362" cy="442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/>
              <a:t>Enter date – DD/MM/YY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2F534F7-FBE6-439A-E552-63CDF483EB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3" y="897428"/>
            <a:ext cx="2381988" cy="1227600"/>
          </a:xfrm>
          <a:prstGeom prst="rect">
            <a:avLst/>
          </a:prstGeom>
        </p:spPr>
      </p:pic>
      <p:pic>
        <p:nvPicPr>
          <p:cNvPr id="2" name="Picture 1" descr="A black and orange text&#10;&#10;Description automatically generated">
            <a:extLst>
              <a:ext uri="{FF2B5EF4-FFF2-40B4-BE49-F238E27FC236}">
                <a16:creationId xmlns:a16="http://schemas.microsoft.com/office/drawing/2014/main" id="{46D4D408-12AB-E1F2-D80C-974C37853D7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441" y="1173443"/>
            <a:ext cx="2175049" cy="6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417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4029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bg>
      <p:bgPr>
        <a:gradFill>
          <a:gsLst>
            <a:gs pos="0">
              <a:schemeClr val="tx2"/>
            </a:gs>
            <a:gs pos="100000">
              <a:schemeClr val="accent3"/>
            </a:gs>
            <a:gs pos="59000">
              <a:srgbClr val="0A4D87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número de diapositiva 2">
            <a:extLst>
              <a:ext uri="{FF2B5EF4-FFF2-40B4-BE49-F238E27FC236}">
                <a16:creationId xmlns:a16="http://schemas.microsoft.com/office/drawing/2014/main" id="{35307117-8A38-4DEC-3DA3-5F49443E1C8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A9AF787-4A0B-5451-F3C5-85649FE5DB1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FD640BC-3612-91CF-913E-0767D71AF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58723"/>
            <a:ext cx="1103678" cy="56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C95E57-EAFF-BC3A-AC03-AFFAADDB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9948D3D-22C2-D668-99D5-5CB2E74C3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35C54A-7A0A-3409-E2BC-7C85A9B44741}"/>
              </a:ext>
            </a:extLst>
          </p:cNvPr>
          <p:cNvSpPr/>
          <p:nvPr userDrawn="1"/>
        </p:nvSpPr>
        <p:spPr>
          <a:xfrm>
            <a:off x="379149" y="1714126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6D296F-B27F-90DE-E45E-DE5A125D5F4C}"/>
              </a:ext>
            </a:extLst>
          </p:cNvPr>
          <p:cNvSpPr/>
          <p:nvPr userDrawn="1"/>
        </p:nvSpPr>
        <p:spPr>
          <a:xfrm>
            <a:off x="379148" y="3743647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CC90C7-805A-1834-79A5-535E63967992}"/>
              </a:ext>
            </a:extLst>
          </p:cNvPr>
          <p:cNvSpPr/>
          <p:nvPr userDrawn="1"/>
        </p:nvSpPr>
        <p:spPr>
          <a:xfrm>
            <a:off x="4189149" y="1714126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C68A4-E6A2-5C6C-CE4F-14A13DA98E13}"/>
              </a:ext>
            </a:extLst>
          </p:cNvPr>
          <p:cNvSpPr/>
          <p:nvPr userDrawn="1"/>
        </p:nvSpPr>
        <p:spPr>
          <a:xfrm>
            <a:off x="4189148" y="3743647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632593-47C3-0544-B30C-18E82881C061}"/>
              </a:ext>
            </a:extLst>
          </p:cNvPr>
          <p:cNvSpPr/>
          <p:nvPr userDrawn="1"/>
        </p:nvSpPr>
        <p:spPr>
          <a:xfrm>
            <a:off x="7999148" y="1714126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A69009-651D-7CEC-359B-84754C5B760F}"/>
              </a:ext>
            </a:extLst>
          </p:cNvPr>
          <p:cNvSpPr/>
          <p:nvPr userDrawn="1"/>
        </p:nvSpPr>
        <p:spPr>
          <a:xfrm>
            <a:off x="7999147" y="3743647"/>
            <a:ext cx="3590686" cy="1798516"/>
          </a:xfrm>
          <a:prstGeom prst="round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D2354E5B-5D52-C125-DFCC-19379BEF6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794" y="1858240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10AC9F9-4677-5106-C868-3D9B7619E7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61" y="2208756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BBCC2B9B-5E0C-DCA8-C046-3CD7F2C245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2700" y="1858240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7A33D0B5-29AB-C0FA-51E4-E21C833C84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0667" y="2208756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98459622-87E8-9E8A-971D-5A063D3F88F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902" y="3890718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1E14A2AB-9FD2-EDDC-FC74-7D6F13B089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869" y="4241234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2F8C05AD-0AFE-24BD-192B-AEC54A6619E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2700" y="3903395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D1FD7A3D-E484-CE83-BFC3-9696F9CF01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10667" y="4253911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21C7EED-2C5C-D6B1-5673-375E0D06E7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12647" y="1883187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92433058-4802-598F-F61F-0767DDA05A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00614" y="2233703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ACEE0F7E-8145-901A-8D23-BD5B7C89BEC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31438" y="3903395"/>
            <a:ext cx="2287131" cy="272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3C6877F5-66DB-C0CF-4450-7D073D42CC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19405" y="4253911"/>
            <a:ext cx="3165218" cy="1111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en-GB" dirty="0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C4D387DC-45C7-7B52-4DF0-6C6F997ADE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62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3FB3C28-43E6-A1B4-69FD-B98387B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6903B13-C5FE-EF94-3D74-F2AACE1C1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304" y="1529542"/>
            <a:ext cx="11334483" cy="4499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8FC2A2-00FB-FFA5-F6C9-42F098B03A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11" name="Picture 10" descr="A blue and green logo">
            <a:extLst>
              <a:ext uri="{FF2B5EF4-FFF2-40B4-BE49-F238E27FC236}">
                <a16:creationId xmlns:a16="http://schemas.microsoft.com/office/drawing/2014/main" id="{517A2506-A10B-C217-1197-909F9C9B9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12" name="Marcador de número de diapositiva 2">
            <a:extLst>
              <a:ext uri="{FF2B5EF4-FFF2-40B4-BE49-F238E27FC236}">
                <a16:creationId xmlns:a16="http://schemas.microsoft.com/office/drawing/2014/main" id="{6772931A-4B8F-3824-474D-1B129FDD6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282375F-BD1E-0646-9D65-2879CF06BDD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3" name="Picture 2" descr="A black and orange text&#10;&#10;Description automatically generated">
            <a:extLst>
              <a:ext uri="{FF2B5EF4-FFF2-40B4-BE49-F238E27FC236}">
                <a16:creationId xmlns:a16="http://schemas.microsoft.com/office/drawing/2014/main" id="{D71ABFD5-E3D1-088E-2A16-6265885E78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2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ECA860-AD57-B52D-34BC-88B2224DED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77313" y="0"/>
            <a:ext cx="3214687" cy="619918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C62848-89E5-9E18-862B-4C35F0CD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7396495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F74FA-B465-B445-25BE-2337361D82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7397045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6CF7A3-813E-2CB5-C70F-F20A18B64611}"/>
              </a:ext>
            </a:extLst>
          </p:cNvPr>
          <p:cNvSpPr/>
          <p:nvPr userDrawn="1"/>
        </p:nvSpPr>
        <p:spPr>
          <a:xfrm>
            <a:off x="0" y="6209319"/>
            <a:ext cx="12191999" cy="664722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4178FE4C-7A5D-02BD-9A95-C9A646A0A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A47818B-0643-CDA7-C05B-1FDDD2A43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58723"/>
            <a:ext cx="1103678" cy="568800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C376577-9B60-588E-C379-C331F4E6A37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A0E011-8735-CBF6-27C4-68EEE28B2A97}"/>
              </a:ext>
            </a:extLst>
          </p:cNvPr>
          <p:cNvSpPr/>
          <p:nvPr userDrawn="1"/>
        </p:nvSpPr>
        <p:spPr>
          <a:xfrm>
            <a:off x="8005063" y="313910"/>
            <a:ext cx="1692000" cy="1692000"/>
          </a:xfrm>
          <a:prstGeom prst="ellipse">
            <a:avLst/>
          </a:prstGeom>
          <a:solidFill>
            <a:srgbClr val="002F5B"/>
          </a:solidFill>
          <a:ln>
            <a:solidFill>
              <a:srgbClr val="002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16A54C-D645-A886-4BA0-19DD41FFC41A}"/>
              </a:ext>
            </a:extLst>
          </p:cNvPr>
          <p:cNvSpPr/>
          <p:nvPr userDrawn="1"/>
        </p:nvSpPr>
        <p:spPr>
          <a:xfrm>
            <a:off x="8005063" y="2319820"/>
            <a:ext cx="1692000" cy="1692000"/>
          </a:xfrm>
          <a:prstGeom prst="ellipse">
            <a:avLst/>
          </a:prstGeom>
          <a:solidFill>
            <a:srgbClr val="126AB3"/>
          </a:solidFill>
          <a:ln>
            <a:solidFill>
              <a:srgbClr val="12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88530E-27B3-F3D2-F301-ADD4ABC159D0}"/>
              </a:ext>
            </a:extLst>
          </p:cNvPr>
          <p:cNvSpPr/>
          <p:nvPr userDrawn="1"/>
        </p:nvSpPr>
        <p:spPr>
          <a:xfrm>
            <a:off x="8005063" y="4325730"/>
            <a:ext cx="1692000" cy="16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32ABEEE-76CE-B327-7FAB-5A845C33E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1256" y="736019"/>
            <a:ext cx="1199614" cy="847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5F5CE92-6E97-8BF9-E6CC-33B43FF71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51256" y="2734902"/>
            <a:ext cx="1199614" cy="847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6612C6-4B02-0B36-5859-602AAC43C9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1256" y="4747839"/>
            <a:ext cx="1199614" cy="847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black and orange text&#10;&#10;Description automatically generated">
            <a:extLst>
              <a:ext uri="{FF2B5EF4-FFF2-40B4-BE49-F238E27FC236}">
                <a16:creationId xmlns:a16="http://schemas.microsoft.com/office/drawing/2014/main" id="{0D5F8C70-C9D5-106E-D028-98567149B6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842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9FEA96B-BB75-F89F-711B-4977BE3B9262}"/>
              </a:ext>
            </a:extLst>
          </p:cNvPr>
          <p:cNvSpPr/>
          <p:nvPr userDrawn="1"/>
        </p:nvSpPr>
        <p:spPr>
          <a:xfrm>
            <a:off x="8303342" y="4543760"/>
            <a:ext cx="3888658" cy="911888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BFDC3-0FB5-FDA4-1372-2E1CCF494885}"/>
              </a:ext>
            </a:extLst>
          </p:cNvPr>
          <p:cNvSpPr/>
          <p:nvPr userDrawn="1"/>
        </p:nvSpPr>
        <p:spPr>
          <a:xfrm>
            <a:off x="10058400" y="1194619"/>
            <a:ext cx="2133600" cy="911888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1872B7B-A406-95D5-0129-724A23C12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8" y="1818838"/>
            <a:ext cx="7411314" cy="42103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220F7-6CAA-D51D-D18F-1C77A002E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12200" y="1638300"/>
            <a:ext cx="3479800" cy="3365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8DC92-F6D9-9C8D-C075-CE2BAA24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108700"/>
            <a:ext cx="7411314" cy="90207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E2B5564-29BD-082D-3809-2E02CD16E9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1027065"/>
            <a:ext cx="7412102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8" name="Picture 7" descr="A blue and green logo">
            <a:extLst>
              <a:ext uri="{FF2B5EF4-FFF2-40B4-BE49-F238E27FC236}">
                <a16:creationId xmlns:a16="http://schemas.microsoft.com/office/drawing/2014/main" id="{94FA512A-19B2-20F8-C3FD-450FDBE63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A30B9BF5-0C2F-F320-51BE-77119FB4FF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C3AF0E-5469-EF3C-BAD2-A4B8FDE5225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AC9DB31E-8D97-4FCA-9577-BB93B59C5D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98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9FEA96B-BB75-F89F-711B-4977BE3B9262}"/>
              </a:ext>
            </a:extLst>
          </p:cNvPr>
          <p:cNvSpPr/>
          <p:nvPr userDrawn="1"/>
        </p:nvSpPr>
        <p:spPr>
          <a:xfrm>
            <a:off x="0" y="4860124"/>
            <a:ext cx="3888658" cy="911888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BFDC3-0FB5-FDA4-1372-2E1CCF494885}"/>
              </a:ext>
            </a:extLst>
          </p:cNvPr>
          <p:cNvSpPr/>
          <p:nvPr userDrawn="1"/>
        </p:nvSpPr>
        <p:spPr>
          <a:xfrm>
            <a:off x="-8431" y="1510983"/>
            <a:ext cx="2133600" cy="911888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1872B7B-A406-95D5-0129-724A23C12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6262" y="1818838"/>
            <a:ext cx="7344812" cy="42103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220F7-6CAA-D51D-D18F-1C77A002E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2" y="1954664"/>
            <a:ext cx="3479800" cy="3365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8DC92-F6D9-9C8D-C075-CE2BAA24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272" y="108700"/>
            <a:ext cx="7411314" cy="90207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E2B5564-29BD-082D-3809-2E02CD16E9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6722" y="1027065"/>
            <a:ext cx="7412102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8" name="Picture 7" descr="A blue and green logo">
            <a:extLst>
              <a:ext uri="{FF2B5EF4-FFF2-40B4-BE49-F238E27FC236}">
                <a16:creationId xmlns:a16="http://schemas.microsoft.com/office/drawing/2014/main" id="{C38978F1-016A-93F4-16A1-705E8D3F1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8372C1D7-6819-458E-BA3A-DBEFF08464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407B47-8F7B-63ED-B99C-1065DBFFF75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77268C9C-5265-1629-A557-56BB7B7BEF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85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220F7-6CAA-D51D-D18F-1C77A002E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84016" y="0"/>
            <a:ext cx="4207984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1872B7B-A406-95D5-0129-724A23C12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8" y="1720735"/>
            <a:ext cx="7344812" cy="43084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12889-AF78-5037-0EAC-F5C3035A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108700"/>
            <a:ext cx="7411314" cy="90207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63DE2BE-3CEA-07A1-3180-F0837C2780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1027065"/>
            <a:ext cx="7412102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8" name="Picture 7" descr="A blue and green logo">
            <a:extLst>
              <a:ext uri="{FF2B5EF4-FFF2-40B4-BE49-F238E27FC236}">
                <a16:creationId xmlns:a16="http://schemas.microsoft.com/office/drawing/2014/main" id="{3CD44D1C-A4B6-DBE6-F96E-A6E502D02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2BC17045-C6A0-4145-7DC8-CE07268BE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0FA0D21-22CA-3B5B-F8C2-B4CCAD8338B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611E8B52-75BD-410B-307F-10FE40A78F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5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long table&#10;&#10;Description automatically generated">
            <a:extLst>
              <a:ext uri="{FF2B5EF4-FFF2-40B4-BE49-F238E27FC236}">
                <a16:creationId xmlns:a16="http://schemas.microsoft.com/office/drawing/2014/main" id="{C9FAEFFC-20A4-E6EB-E065-D0F72C525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4" b="17034"/>
          <a:stretch/>
        </p:blipFill>
        <p:spPr>
          <a:xfrm>
            <a:off x="8409" y="0"/>
            <a:ext cx="1218359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357015-CC9F-81F0-511C-AA2FEC92669B}"/>
              </a:ext>
            </a:extLst>
          </p:cNvPr>
          <p:cNvSpPr/>
          <p:nvPr userDrawn="1"/>
        </p:nvSpPr>
        <p:spPr>
          <a:xfrm>
            <a:off x="-8409" y="0"/>
            <a:ext cx="12192000" cy="6858000"/>
          </a:xfrm>
          <a:prstGeom prst="rect">
            <a:avLst/>
          </a:prstGeom>
          <a:gradFill>
            <a:gsLst>
              <a:gs pos="40000">
                <a:schemeClr val="tx2">
                  <a:alpha val="9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2B4DEC-5E14-6A6D-0176-34B1C1983DEE}"/>
              </a:ext>
            </a:extLst>
          </p:cNvPr>
          <p:cNvCxnSpPr>
            <a:cxnSpLocks/>
          </p:cNvCxnSpPr>
          <p:nvPr userDrawn="1"/>
        </p:nvCxnSpPr>
        <p:spPr>
          <a:xfrm>
            <a:off x="2600356" y="2146851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A9C74A-81B8-793A-563A-3BDBC374A0B3}"/>
              </a:ext>
            </a:extLst>
          </p:cNvPr>
          <p:cNvCxnSpPr>
            <a:cxnSpLocks/>
          </p:cNvCxnSpPr>
          <p:nvPr userDrawn="1"/>
        </p:nvCxnSpPr>
        <p:spPr>
          <a:xfrm>
            <a:off x="2703444" y="4495799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CD4CF2-3B38-BB13-DB7E-D75F0C4A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27" y="2440680"/>
            <a:ext cx="10510788" cy="121772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CE5FD24-FE1A-ABAE-CFE9-36473C8C3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798" y="3686080"/>
            <a:ext cx="10510787" cy="9195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D8B0B4F-6146-AEE2-1745-954F43064F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99" y="4922328"/>
            <a:ext cx="2381988" cy="1227600"/>
          </a:xfrm>
          <a:prstGeom prst="rect">
            <a:avLst/>
          </a:prstGeom>
        </p:spPr>
      </p:pic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52E776E0-DC4A-EF6C-E7AE-5DC8773C28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87" y="5228224"/>
            <a:ext cx="2175049" cy="6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065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567DE9-D504-213F-4E1B-034C7A778D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588" y="208052"/>
            <a:ext cx="11334484" cy="56495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Consultant Profile</a:t>
            </a:r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43807F-394F-FC3B-3AD6-A558989334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78629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Name &amp; Job Role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CA9CC4-33F8-C353-E67C-B67694EA0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551963"/>
            <a:ext cx="7693155" cy="44771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CEECA8-AE2B-D451-260B-C7D595ACD9A1}"/>
              </a:ext>
            </a:extLst>
          </p:cNvPr>
          <p:cNvSpPr/>
          <p:nvPr userDrawn="1"/>
        </p:nvSpPr>
        <p:spPr>
          <a:xfrm>
            <a:off x="10058400" y="1496623"/>
            <a:ext cx="2133600" cy="911888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73B525D-A17A-6D63-E1B6-B0B368BA83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8797" y="1952654"/>
            <a:ext cx="3341687" cy="39592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2" name="Picture 1" descr="A blue and green logo">
            <a:extLst>
              <a:ext uri="{FF2B5EF4-FFF2-40B4-BE49-F238E27FC236}">
                <a16:creationId xmlns:a16="http://schemas.microsoft.com/office/drawing/2014/main" id="{DE274436-2C77-A75D-4DC5-DAF5DEED37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4146627-78AC-C1CC-8068-12DA34BB5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807F3F2-B0DC-A9A8-B693-D6D9E33C4D7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F0F66717-1DF3-A810-0782-749041881A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846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567DE9-D504-213F-4E1B-034C7A778D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588" y="208052"/>
            <a:ext cx="11334484" cy="56495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Consultant Profile</a:t>
            </a:r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43807F-394F-FC3B-3AD6-A558989334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78629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Name &amp; Job Role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CA9CC4-33F8-C353-E67C-B67694EA0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632" y="1537785"/>
            <a:ext cx="7693155" cy="44771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CEECA8-AE2B-D451-260B-C7D595ACD9A1}"/>
              </a:ext>
            </a:extLst>
          </p:cNvPr>
          <p:cNvSpPr/>
          <p:nvPr userDrawn="1"/>
        </p:nvSpPr>
        <p:spPr>
          <a:xfrm>
            <a:off x="-1712" y="1537785"/>
            <a:ext cx="2133600" cy="911888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73B525D-A17A-6D63-E1B6-B0B368BA83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4" y="1952567"/>
            <a:ext cx="3341687" cy="39592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2" name="Picture 1" descr="A blue and green logo">
            <a:extLst>
              <a:ext uri="{FF2B5EF4-FFF2-40B4-BE49-F238E27FC236}">
                <a16:creationId xmlns:a16="http://schemas.microsoft.com/office/drawing/2014/main" id="{7089BCB7-6FE9-B081-8A47-E615A1A2BD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0FA7F94-B367-6ACE-61A9-C058C4146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D809883-10EE-EBDA-7986-9E5E7DDC34E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299395FB-44CB-B2A0-D077-2878AC8ED1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85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597FB63-0E13-E219-1D53-9BDFF2747AF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Free 2270+ Macbook Mockup Png Yellowimages Mockups">
            <a:extLst>
              <a:ext uri="{FF2B5EF4-FFF2-40B4-BE49-F238E27FC236}">
                <a16:creationId xmlns:a16="http://schemas.microsoft.com/office/drawing/2014/main" id="{41E85CE1-4B6E-B60A-C508-D94CDE828D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3" t="6058" r="7479" b="9691"/>
          <a:stretch/>
        </p:blipFill>
        <p:spPr bwMode="auto">
          <a:xfrm>
            <a:off x="4378274" y="1204199"/>
            <a:ext cx="8511151" cy="510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9035DAC-703C-D03F-1523-D357A7F69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8" y="1296785"/>
            <a:ext cx="4469875" cy="4329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A12C52-EC01-9807-A74B-04168E2F2230}"/>
              </a:ext>
            </a:extLst>
          </p:cNvPr>
          <p:cNvSpPr/>
          <p:nvPr userDrawn="1"/>
        </p:nvSpPr>
        <p:spPr>
          <a:xfrm>
            <a:off x="5424755" y="1567953"/>
            <a:ext cx="6337025" cy="4057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F4A5D3E-82E9-AE4D-8DB7-2BCF3E5CF0F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24755" y="1614906"/>
            <a:ext cx="6306145" cy="3964026"/>
          </a:xfrm>
          <a:prstGeom prst="rect">
            <a:avLst/>
          </a:prstGeom>
        </p:spPr>
        <p:txBody>
          <a:bodyPr/>
          <a:lstStyle/>
          <a:p>
            <a:pPr lvl="0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D7E896-5409-DA17-0317-DD7D4F86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108700"/>
            <a:ext cx="11303312" cy="90207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 descr="A blue and green logo">
            <a:extLst>
              <a:ext uri="{FF2B5EF4-FFF2-40B4-BE49-F238E27FC236}">
                <a16:creationId xmlns:a16="http://schemas.microsoft.com/office/drawing/2014/main" id="{7E3C0E88-F464-BC2E-2807-1D44AD6295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C794452F-50DA-8A6F-5403-536200B73D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625153-DF50-B3ED-CE82-F16C2E8FC09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6" name="Picture 5" descr="A black and orange text&#10;&#10;Description automatically generated">
            <a:extLst>
              <a:ext uri="{FF2B5EF4-FFF2-40B4-BE49-F238E27FC236}">
                <a16:creationId xmlns:a16="http://schemas.microsoft.com/office/drawing/2014/main" id="{714A1296-86A7-AA99-1A8A-6348A5D49A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2270+ Macbook Mockup Png Yellowimages Mockups">
            <a:extLst>
              <a:ext uri="{FF2B5EF4-FFF2-40B4-BE49-F238E27FC236}">
                <a16:creationId xmlns:a16="http://schemas.microsoft.com/office/drawing/2014/main" id="{41E85CE1-4B6E-B60A-C508-D94CDE828D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3" t="6058" r="7479" b="9691"/>
          <a:stretch/>
        </p:blipFill>
        <p:spPr bwMode="auto">
          <a:xfrm>
            <a:off x="1640945" y="945979"/>
            <a:ext cx="8907481" cy="534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F4A5D3E-82E9-AE4D-8DB7-2BCF3E5CF0F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45785" y="1390428"/>
            <a:ext cx="6608527" cy="4141692"/>
          </a:xfrm>
          <a:prstGeom prst="rect">
            <a:avLst/>
          </a:prstGeom>
        </p:spPr>
        <p:txBody>
          <a:bodyPr/>
          <a:lstStyle/>
          <a:p>
            <a:pPr lvl="0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606FE-252A-C9E4-F8C5-2423EA8AE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7" y="108700"/>
            <a:ext cx="11334199" cy="90207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 descr="A blue and green logo">
            <a:extLst>
              <a:ext uri="{FF2B5EF4-FFF2-40B4-BE49-F238E27FC236}">
                <a16:creationId xmlns:a16="http://schemas.microsoft.com/office/drawing/2014/main" id="{89EB0A0F-FDEC-AF26-96E1-26EE64BB0C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4" name="Marcador de número de diapositiva 2">
            <a:extLst>
              <a:ext uri="{FF2B5EF4-FFF2-40B4-BE49-F238E27FC236}">
                <a16:creationId xmlns:a16="http://schemas.microsoft.com/office/drawing/2014/main" id="{6BB61FBD-64D6-67AB-F065-422DF6184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FC94FA-7E0C-8BD0-7FB8-705414D8158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5" name="Picture 4" descr="A black and orange text&#10;&#10;Description automatically generated">
            <a:extLst>
              <a:ext uri="{FF2B5EF4-FFF2-40B4-BE49-F238E27FC236}">
                <a16:creationId xmlns:a16="http://schemas.microsoft.com/office/drawing/2014/main" id="{F964933B-0ECA-2CF5-41E6-469F15BC9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629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B281DF-0B7E-2248-1512-F0CEDE5F304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9035DAC-703C-D03F-1523-D357A7F69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87" y="1743559"/>
            <a:ext cx="4635811" cy="4223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F4A5D3E-82E9-AE4D-8DB7-2BCF3E5CF0F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07434" y="1743559"/>
            <a:ext cx="6553802" cy="4130299"/>
          </a:xfrm>
          <a:prstGeom prst="rect">
            <a:avLst/>
          </a:prstGeom>
        </p:spPr>
        <p:txBody>
          <a:bodyPr/>
          <a:lstStyle/>
          <a:p>
            <a:pPr lvl="0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3C255-5F37-3461-64C7-948F329D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108700"/>
            <a:ext cx="11333648" cy="90207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3E8AC8C-F54F-0DDE-A700-C99E7A6B37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7" y="1027066"/>
            <a:ext cx="11333647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5" name="Picture 4" descr="A blue and green logo">
            <a:extLst>
              <a:ext uri="{FF2B5EF4-FFF2-40B4-BE49-F238E27FC236}">
                <a16:creationId xmlns:a16="http://schemas.microsoft.com/office/drawing/2014/main" id="{13E0C585-3726-1B8F-9E9A-B75EBEDA6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B6E98961-9047-8F7D-7336-1D28A4C922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110A457-7314-3A6B-088C-7E199881342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A5937654-FDEE-D89E-6072-DA5E0CCA0E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061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title slide 1">
    <p:bg>
      <p:bgPr>
        <a:gradFill>
          <a:gsLst>
            <a:gs pos="59000">
              <a:srgbClr val="0A4D87"/>
            </a:gs>
            <a:gs pos="0">
              <a:schemeClr val="tx1"/>
            </a:gs>
            <a:gs pos="100000">
              <a:schemeClr val="accent3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86BAC9C-826C-F1C8-D9B0-5950A874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27" y="2083738"/>
            <a:ext cx="10510788" cy="121772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12ABFC-E1B0-5CAB-4170-1BF58EDFF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398" y="3455471"/>
            <a:ext cx="10510787" cy="12177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786898-20DE-A416-3E67-CA4B9CF7FBDE}"/>
              </a:ext>
            </a:extLst>
          </p:cNvPr>
          <p:cNvCxnSpPr>
            <a:cxnSpLocks/>
          </p:cNvCxnSpPr>
          <p:nvPr userDrawn="1"/>
        </p:nvCxnSpPr>
        <p:spPr>
          <a:xfrm>
            <a:off x="2600356" y="2146851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D7649B-CA7D-85FD-D139-F9B849D78B15}"/>
              </a:ext>
            </a:extLst>
          </p:cNvPr>
          <p:cNvCxnSpPr>
            <a:cxnSpLocks/>
          </p:cNvCxnSpPr>
          <p:nvPr userDrawn="1"/>
        </p:nvCxnSpPr>
        <p:spPr>
          <a:xfrm>
            <a:off x="2703444" y="4495799"/>
            <a:ext cx="6991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ack background with white text and green and blue squares&#10;&#10;Description automatically generated">
            <a:extLst>
              <a:ext uri="{FF2B5EF4-FFF2-40B4-BE49-F238E27FC236}">
                <a16:creationId xmlns:a16="http://schemas.microsoft.com/office/drawing/2014/main" id="{EEC9A4F1-0BC8-D0B9-1082-37231791CC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50" y="4805907"/>
            <a:ext cx="2050742" cy="1153542"/>
          </a:xfrm>
          <a:prstGeom prst="rect">
            <a:avLst/>
          </a:prstGeom>
        </p:spPr>
      </p:pic>
      <p:pic>
        <p:nvPicPr>
          <p:cNvPr id="3" name="Picture 2" descr="A black and orange text&#10;&#10;Description automatically generated">
            <a:extLst>
              <a:ext uri="{FF2B5EF4-FFF2-40B4-BE49-F238E27FC236}">
                <a16:creationId xmlns:a16="http://schemas.microsoft.com/office/drawing/2014/main" id="{159566CE-0895-BA32-4B85-624F29ECC7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84" y="5899779"/>
            <a:ext cx="2636076" cy="7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915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6903B13-C5FE-EF94-3D74-F2AACE1C1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304" y="1737360"/>
            <a:ext cx="11334483" cy="4291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Marcador de número de diapositiva 2">
            <a:extLst>
              <a:ext uri="{FF2B5EF4-FFF2-40B4-BE49-F238E27FC236}">
                <a16:creationId xmlns:a16="http://schemas.microsoft.com/office/drawing/2014/main" id="{6772931A-4B8F-3824-474D-1B129FDD6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5509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905D0946-D093-CE6E-6C6C-0582E3EC74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7" y="6101899"/>
            <a:ext cx="1483100" cy="834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DAF94-4683-2792-FC2F-BF097316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7" y="108700"/>
            <a:ext cx="11334199" cy="90207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1DBFF70-D930-86A1-D69F-83ABD4804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1027067"/>
            <a:ext cx="11335404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AE03CAF-5532-6AAB-85BC-F43F863F330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5" name="Picture 4" descr="A black and orange text&#10;&#10;Description automatically generated">
            <a:extLst>
              <a:ext uri="{FF2B5EF4-FFF2-40B4-BE49-F238E27FC236}">
                <a16:creationId xmlns:a16="http://schemas.microsoft.com/office/drawing/2014/main" id="{400DD96E-CAE9-853F-D907-2C62EF9BED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662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A639FC-C5C3-C768-DA49-9BD5B770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7" y="108700"/>
            <a:ext cx="11334195" cy="90207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474810-1683-D4C9-5C1A-E93471C57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5509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9AC0AC50-154E-C9F8-E6C6-F8EC28E518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7" y="6101899"/>
            <a:ext cx="1483100" cy="83424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A7AD695-F54F-A9A3-446D-BABA1E1953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2" name="Picture 1" descr="A black and orange text&#10;&#10;Description automatically generated">
            <a:extLst>
              <a:ext uri="{FF2B5EF4-FFF2-40B4-BE49-F238E27FC236}">
                <a16:creationId xmlns:a16="http://schemas.microsoft.com/office/drawing/2014/main" id="{5F7FA67B-2FF7-22CE-E1ED-A3E6664F5D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gradFill>
          <a:gsLst>
            <a:gs pos="0">
              <a:schemeClr val="tx2"/>
            </a:gs>
            <a:gs pos="100000">
              <a:schemeClr val="accent3"/>
            </a:gs>
            <a:gs pos="59000">
              <a:srgbClr val="0A4D87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7E91F22-19B2-9183-09F1-EDC2D7B62B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658" y="1666336"/>
            <a:ext cx="10921130" cy="41201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/>
              <a:t>Add Contents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/>
              <a:t>Add Contents</a:t>
            </a: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1CED45-3619-3281-81EA-537197A0B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588" y="341060"/>
            <a:ext cx="11334200" cy="97973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5AD21F-7921-1A27-F216-7A9B393BD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14115"/>
            <a:ext cx="1259507" cy="649109"/>
          </a:xfrm>
          <a:prstGeom prst="rect">
            <a:avLst/>
          </a:prstGeom>
        </p:spPr>
      </p:pic>
      <p:pic>
        <p:nvPicPr>
          <p:cNvPr id="3" name="Picture 2" descr="A black and orange text&#10;&#10;Description automatically generated">
            <a:extLst>
              <a:ext uri="{FF2B5EF4-FFF2-40B4-BE49-F238E27FC236}">
                <a16:creationId xmlns:a16="http://schemas.microsoft.com/office/drawing/2014/main" id="{431C782B-8F4B-41BC-5B79-351A4F880B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84" y="5899779"/>
            <a:ext cx="2636076" cy="7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91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0">
              <a:schemeClr val="tx2"/>
            </a:gs>
            <a:gs pos="100000">
              <a:schemeClr val="accent3"/>
            </a:gs>
            <a:gs pos="59000">
              <a:srgbClr val="0A4D87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FDEB990-3F84-4683-518C-32CE07598F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0658" y="1710694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029C248-3656-83E9-78EF-C4EA58E1C2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0658" y="2373238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AFE137C-8749-FF40-903C-14881A3A24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658" y="3038966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087DF38-409C-BF29-19F1-88333B18F0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658" y="3704694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8BB6C20-A346-D8B7-FF1B-4B9E70579D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58" y="4401492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53A66D5-B223-CBCC-45CE-50C8CB8E2C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0658" y="5067220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85E48B4-711F-A488-91CF-E0F76B43DD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588" y="341060"/>
            <a:ext cx="11334200" cy="97973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B5ECAD2-9055-910F-7018-F7B16D2CA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58723"/>
            <a:ext cx="1103678" cy="568800"/>
          </a:xfrm>
          <a:prstGeom prst="rect">
            <a:avLst/>
          </a:prstGeom>
        </p:spPr>
      </p:pic>
      <p:pic>
        <p:nvPicPr>
          <p:cNvPr id="7" name="Picture 6" descr="A black and orange text&#10;&#10;Description automatically generated">
            <a:extLst>
              <a:ext uri="{FF2B5EF4-FFF2-40B4-BE49-F238E27FC236}">
                <a16:creationId xmlns:a16="http://schemas.microsoft.com/office/drawing/2014/main" id="{E850F777-3E1D-EB7E-95CA-945D9AAAAF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1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E4E9C782-7922-46E9-8DFF-52792A1708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658" y="1391067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Add Contents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735507B9-E26F-3D8D-B0B5-204DEF3D3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0658" y="2055598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E51162A0-5047-7F1E-2F5D-896897E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0658" y="2718142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3AB90E2-1348-5D56-A98D-E387DC0014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658" y="3383870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C325FB9-B331-4268-F573-FC15C584D01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658" y="4049598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900509AF-F03E-5E4F-65C4-2C488B1DBA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58" y="4746396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AEBE86B-FE2F-EFEF-8836-34B8D4D70E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0658" y="5412124"/>
            <a:ext cx="1092113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Contents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588905-89F9-EB47-69BC-86E6372B0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588" y="341060"/>
            <a:ext cx="11334200" cy="97973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Max 2 lines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F19E1D-D9D6-211D-8470-A2F9996E73CC}"/>
              </a:ext>
            </a:extLst>
          </p:cNvPr>
          <p:cNvSpPr/>
          <p:nvPr userDrawn="1"/>
        </p:nvSpPr>
        <p:spPr>
          <a:xfrm>
            <a:off x="0" y="6209319"/>
            <a:ext cx="12191999" cy="664722"/>
          </a:xfrm>
          <a:prstGeom prst="rect">
            <a:avLst/>
          </a:prstGeom>
          <a:gradFill>
            <a:gsLst>
              <a:gs pos="0">
                <a:schemeClr val="tx1"/>
              </a:gs>
              <a:gs pos="59000">
                <a:srgbClr val="0A4D87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arcador de número de diapositiva 2">
            <a:extLst>
              <a:ext uri="{FF2B5EF4-FFF2-40B4-BE49-F238E27FC236}">
                <a16:creationId xmlns:a16="http://schemas.microsoft.com/office/drawing/2014/main" id="{AA8BD326-F793-9898-64B2-D1656F8E2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09D0E25-2AC3-C1BA-36FE-0E1DC898D21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22" name="Picture 2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432D2DF-928D-F2B0-CE57-ECA494FBDC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58723"/>
            <a:ext cx="1103678" cy="568800"/>
          </a:xfrm>
          <a:prstGeom prst="rect">
            <a:avLst/>
          </a:prstGeom>
        </p:spPr>
      </p:pic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F43D480-80C7-3B90-8E9D-776A91C0D8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Contents">
    <p:bg>
      <p:bgPr>
        <a:gradFill>
          <a:gsLst>
            <a:gs pos="0">
              <a:schemeClr val="tx2"/>
            </a:gs>
            <a:gs pos="100000">
              <a:schemeClr val="accent3"/>
            </a:gs>
            <a:gs pos="59000">
              <a:srgbClr val="0A4D87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9CC9DCA6-4D33-6313-18D0-20079DFA2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33" b="110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1931EF-FFF3-BAA9-F6FF-987A51E9C796}"/>
              </a:ext>
            </a:extLst>
          </p:cNvPr>
          <p:cNvCxnSpPr/>
          <p:nvPr userDrawn="1"/>
        </p:nvCxnSpPr>
        <p:spPr>
          <a:xfrm>
            <a:off x="5540543" y="1024694"/>
            <a:ext cx="0" cy="45539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5A94BFA-7A06-2832-464D-320EE37F5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1446" y="2485273"/>
            <a:ext cx="3874751" cy="144938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BF508FE-E1B9-E141-C612-AEFC728CF4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4884" y="1196645"/>
            <a:ext cx="5257800" cy="42100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/>
              <a:t>Click to edit Sub-Content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to edit Sub-Content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to edit Sub-Content</a:t>
            </a:r>
          </a:p>
          <a:p>
            <a:pPr lvl="0"/>
            <a:endParaRPr lang="en-US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859196F-7014-F73D-18AC-20AA4600F8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5" y="6214115"/>
            <a:ext cx="1259507" cy="649109"/>
          </a:xfrm>
          <a:prstGeom prst="rect">
            <a:avLst/>
          </a:prstGeom>
        </p:spPr>
      </p:pic>
      <p:pic>
        <p:nvPicPr>
          <p:cNvPr id="3" name="Picture 2" descr="A black and orange text&#10;&#10;Description automatically generated">
            <a:extLst>
              <a:ext uri="{FF2B5EF4-FFF2-40B4-BE49-F238E27FC236}">
                <a16:creationId xmlns:a16="http://schemas.microsoft.com/office/drawing/2014/main" id="{FDA04306-1C51-1DEC-EA30-96DAEC97BE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84" y="5899779"/>
            <a:ext cx="2636076" cy="7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3FB3C28-43E6-A1B4-69FD-B98387B1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8" y="216769"/>
            <a:ext cx="11334484" cy="5396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chemeClr val="tx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6903B13-C5FE-EF94-3D74-F2AACE1C1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304" y="1529542"/>
            <a:ext cx="11334483" cy="44996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8FC2A2-00FB-FFA5-F6C9-42F098B03A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86081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GB"/>
              <a:t>Insert Subheading</a:t>
            </a:r>
          </a:p>
        </p:txBody>
      </p:sp>
      <p:pic>
        <p:nvPicPr>
          <p:cNvPr id="11" name="Picture 10" descr="A blue and green logo">
            <a:extLst>
              <a:ext uri="{FF2B5EF4-FFF2-40B4-BE49-F238E27FC236}">
                <a16:creationId xmlns:a16="http://schemas.microsoft.com/office/drawing/2014/main" id="{517A2506-A10B-C217-1197-909F9C9B9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" y="6251517"/>
            <a:ext cx="1105078" cy="569522"/>
          </a:xfrm>
          <a:prstGeom prst="rect">
            <a:avLst/>
          </a:prstGeom>
        </p:spPr>
      </p:pic>
      <p:sp>
        <p:nvSpPr>
          <p:cNvPr id="12" name="Marcador de número de diapositiva 2">
            <a:extLst>
              <a:ext uri="{FF2B5EF4-FFF2-40B4-BE49-F238E27FC236}">
                <a16:creationId xmlns:a16="http://schemas.microsoft.com/office/drawing/2014/main" id="{6772931A-4B8F-3824-474D-1B129FDD6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16646" y="6353716"/>
            <a:ext cx="54514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282375F-BD1E-0646-9D65-2879CF06BDD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698847" y="6353716"/>
            <a:ext cx="4304433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subtext</a:t>
            </a:r>
          </a:p>
        </p:txBody>
      </p:sp>
      <p:pic>
        <p:nvPicPr>
          <p:cNvPr id="3" name="Picture 2" descr="A black and orange text&#10;&#10;Description automatically generated">
            <a:extLst>
              <a:ext uri="{FF2B5EF4-FFF2-40B4-BE49-F238E27FC236}">
                <a16:creationId xmlns:a16="http://schemas.microsoft.com/office/drawing/2014/main" id="{D71ABFD5-E3D1-088E-2A16-6265885E78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8" y="6331433"/>
            <a:ext cx="1497707" cy="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39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98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75" r:id="rId3"/>
    <p:sldLayoutId id="2147483662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A65F3-954E-807B-E70E-3214C8CDA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29EB2-2602-4859-948F-A739E081B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08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02" r:id="rId2"/>
    <p:sldLayoutId id="2147483665" r:id="rId3"/>
    <p:sldLayoutId id="2147483669" r:id="rId4"/>
    <p:sldLayoutId id="2147483670" r:id="rId5"/>
    <p:sldLayoutId id="2147483671" r:id="rId6"/>
    <p:sldLayoutId id="2147483668" r:id="rId7"/>
    <p:sldLayoutId id="2147483666" r:id="rId8"/>
    <p:sldLayoutId id="2147483667" r:id="rId9"/>
    <p:sldLayoutId id="2147483672" r:id="rId10"/>
    <p:sldLayoutId id="2147483674" r:id="rId11"/>
    <p:sldLayoutId id="2147483673" r:id="rId12"/>
    <p:sldLayoutId id="2147483686" r:id="rId13"/>
    <p:sldLayoutId id="2147483708" r:id="rId14"/>
    <p:sldLayoutId id="2147483676" r:id="rId15"/>
    <p:sldLayoutId id="2147483703" r:id="rId16"/>
    <p:sldLayoutId id="2147483704" r:id="rId17"/>
    <p:sldLayoutId id="2147483705" r:id="rId18"/>
    <p:sldLayoutId id="2147483706" r:id="rId19"/>
    <p:sldLayoutId id="2147483709" r:id="rId20"/>
    <p:sldLayoutId id="2147483707" r:id="rId21"/>
    <p:sldLayoutId id="2147483713" r:id="rId22"/>
    <p:sldLayoutId id="2147483651" r:id="rId23"/>
    <p:sldLayoutId id="2147483650" r:id="rId24"/>
    <p:sldLayoutId id="2147483652" r:id="rId25"/>
    <p:sldLayoutId id="2147483710" r:id="rId26"/>
    <p:sldLayoutId id="2147483711" r:id="rId27"/>
    <p:sldLayoutId id="2147483712" r:id="rId2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69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87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28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4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82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9" r:id="rId2"/>
    <p:sldLayoutId id="2147483685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17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7" r:id="rId2"/>
    <p:sldLayoutId id="214748369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2.png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5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0.svg"/><Relationship Id="rId4" Type="http://schemas.openxmlformats.org/officeDocument/2006/relationships/image" Target="../media/image26.emf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4B6E-72CD-3C2C-7633-523C5082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Timespan Fact Tables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BE743-4E97-E20B-D95F-696A044BB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By Tino Zishiri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23025-5C3B-2531-6846-418E9923A7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Saturday 23/03/2024</a:t>
            </a:r>
            <a:endParaRPr lang="en-GB" dirty="0"/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1CD8CD0-7489-8009-9993-D32DC54B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6" y="3387196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23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49EE-534C-2D16-8BD7-AB501EAE4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0148-0B7D-4354-FD03-70EDE721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CD30F-7212-D4D3-9913-F7F78171C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860815"/>
            <a:ext cx="2204402" cy="414337"/>
          </a:xfrm>
        </p:spPr>
        <p:txBody>
          <a:bodyPr/>
          <a:lstStyle/>
          <a:p>
            <a:r>
              <a:rPr lang="en-US" dirty="0"/>
              <a:t>Timespan Fact Table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39DFE-D8E7-0125-0C9F-43A190804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E5985-8249-0B34-2E1E-D79A6F4BD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039" y="1828800"/>
            <a:ext cx="5122675" cy="4437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9B88F-AD24-3CB3-76CB-A35A48D3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232" y="1828800"/>
            <a:ext cx="6370648" cy="443791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44285-795F-8933-9770-9370EC316D33}"/>
              </a:ext>
            </a:extLst>
          </p:cNvPr>
          <p:cNvSpPr txBox="1">
            <a:spLocks/>
          </p:cNvSpPr>
          <p:nvPr/>
        </p:nvSpPr>
        <p:spPr>
          <a:xfrm>
            <a:off x="427038" y="1345735"/>
            <a:ext cx="2204402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M:M Relationship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87FF49B-6BBE-6451-BA8E-DAF9B04584CD}"/>
              </a:ext>
            </a:extLst>
          </p:cNvPr>
          <p:cNvSpPr txBox="1">
            <a:spLocks/>
          </p:cNvSpPr>
          <p:nvPr/>
        </p:nvSpPr>
        <p:spPr>
          <a:xfrm>
            <a:off x="5659438" y="1345735"/>
            <a:ext cx="2204402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Filter Direction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F8A452-D573-6179-4576-DBE58D1D3D73}"/>
              </a:ext>
            </a:extLst>
          </p:cNvPr>
          <p:cNvSpPr/>
          <p:nvPr/>
        </p:nvSpPr>
        <p:spPr>
          <a:xfrm>
            <a:off x="8250060" y="4613909"/>
            <a:ext cx="782320" cy="29282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A24E40-D3F7-417E-99C9-C36AB696A2A5}"/>
              </a:ext>
            </a:extLst>
          </p:cNvPr>
          <p:cNvSpPr/>
          <p:nvPr/>
        </p:nvSpPr>
        <p:spPr>
          <a:xfrm>
            <a:off x="7889380" y="4286720"/>
            <a:ext cx="782320" cy="29282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51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FA2C0-9E37-C221-F11E-6A38F42C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5C1B-968C-CEF2-28DD-F435EE8B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 continued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CCCCF-99FB-1362-305B-EF9C21EB32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Timespan Fact Table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ECCC0-11A0-6CA1-D1B6-64269E5A8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50E8E-3B0F-21BB-C770-653DD19C5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8" y="1296106"/>
            <a:ext cx="11155884" cy="37682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686157-138E-2DB0-6933-BAED9F8DC3A5}"/>
              </a:ext>
            </a:extLst>
          </p:cNvPr>
          <p:cNvSpPr/>
          <p:nvPr/>
        </p:nvSpPr>
        <p:spPr>
          <a:xfrm>
            <a:off x="1137920" y="1645920"/>
            <a:ext cx="10383520" cy="10261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A1DE28-D670-9AD9-9D19-4953EC791AE1}"/>
              </a:ext>
            </a:extLst>
          </p:cNvPr>
          <p:cNvGrpSpPr/>
          <p:nvPr/>
        </p:nvGrpSpPr>
        <p:grpSpPr>
          <a:xfrm>
            <a:off x="7843520" y="3870960"/>
            <a:ext cx="3474720" cy="2651760"/>
            <a:chOff x="7843520" y="3870960"/>
            <a:chExt cx="3474720" cy="26517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16DC4-EA5A-BB3C-808E-709127E6AA91}"/>
                </a:ext>
              </a:extLst>
            </p:cNvPr>
            <p:cNvSpPr/>
            <p:nvPr/>
          </p:nvSpPr>
          <p:spPr>
            <a:xfrm>
              <a:off x="7843520" y="3870960"/>
              <a:ext cx="3474720" cy="265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3B96B0-0CB4-0CDB-3E76-DE1DE09567AC}"/>
                </a:ext>
              </a:extLst>
            </p:cNvPr>
            <p:cNvGrpSpPr/>
            <p:nvPr/>
          </p:nvGrpSpPr>
          <p:grpSpPr>
            <a:xfrm>
              <a:off x="7928168" y="3930436"/>
              <a:ext cx="3288478" cy="2510120"/>
              <a:chOff x="7928168" y="3930436"/>
              <a:chExt cx="3288478" cy="251012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6E38ACA-51F4-3067-546D-8EA593497BAE}"/>
                  </a:ext>
                </a:extLst>
              </p:cNvPr>
              <p:cNvGrpSpPr/>
              <p:nvPr/>
            </p:nvGrpSpPr>
            <p:grpSpPr>
              <a:xfrm>
                <a:off x="7928168" y="3930436"/>
                <a:ext cx="3288478" cy="2510120"/>
                <a:chOff x="5775203" y="3023332"/>
                <a:chExt cx="3288478" cy="2510120"/>
              </a:xfrm>
            </p:grpSpPr>
            <p:pic>
              <p:nvPicPr>
                <p:cNvPr id="9" name="Picture 8" descr="A cartoon of a person wearing goggles&#10;&#10;Description automatically generated">
                  <a:extLst>
                    <a:ext uri="{FF2B5EF4-FFF2-40B4-BE49-F238E27FC236}">
                      <a16:creationId xmlns:a16="http://schemas.microsoft.com/office/drawing/2014/main" id="{F4FD6ECA-B047-23A7-6C2E-099648C30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3771" y="4479116"/>
                  <a:ext cx="2409910" cy="1054336"/>
                </a:xfrm>
                <a:prstGeom prst="rect">
                  <a:avLst/>
                </a:prstGeom>
              </p:spPr>
            </p:pic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04F1006-9F0F-3F18-519C-D07A76C3DBF3}"/>
                    </a:ext>
                  </a:extLst>
                </p:cNvPr>
                <p:cNvGrpSpPr/>
                <p:nvPr/>
              </p:nvGrpSpPr>
              <p:grpSpPr>
                <a:xfrm>
                  <a:off x="5775203" y="3023332"/>
                  <a:ext cx="2171700" cy="2080260"/>
                  <a:chOff x="5819874" y="2868147"/>
                  <a:chExt cx="2171700" cy="2080260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DD7FD7D4-0268-E999-3918-7C713C1641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alphaModFix amt="85000"/>
                  </a:blip>
                  <a:stretch>
                    <a:fillRect/>
                  </a:stretch>
                </p:blipFill>
                <p:spPr>
                  <a:xfrm>
                    <a:off x="5819874" y="2868147"/>
                    <a:ext cx="2171700" cy="2080260"/>
                  </a:xfrm>
                  <a:prstGeom prst="rect">
                    <a:avLst/>
                  </a:prstGeom>
                </p:spPr>
              </p:pic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8F44763-D84A-00A2-B199-79172B455C49}"/>
                      </a:ext>
                    </a:extLst>
                  </p:cNvPr>
                  <p:cNvSpPr txBox="1"/>
                  <p:nvPr/>
                </p:nvSpPr>
                <p:spPr>
                  <a:xfrm>
                    <a:off x="6146876" y="3460744"/>
                    <a:ext cx="1756521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i="1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Always check the expiry date.</a:t>
                    </a:r>
                  </a:p>
                </p:txBody>
              </p:sp>
            </p:grp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86A1E592-EAD1-D0A2-AD41-348FD0439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29463" y="5378593"/>
                <a:ext cx="586798" cy="5317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478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5C4F-4521-4698-F5FC-B906D760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7061-EC40-9E95-7F61-D3863457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 continued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ED113-E267-E75D-197A-0B9E170423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Timespan Fact Table: Bridge Table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DF598-466C-8BF4-E805-1D92D5664A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4E03FD-4B27-24FA-B5B8-7F540ACD2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0" y="3948026"/>
            <a:ext cx="9144606" cy="21555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2762B8-75F0-6167-F23D-17EAE0111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60" y="1275152"/>
            <a:ext cx="3231160" cy="18442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A37062F-A3CB-D17D-144C-C617E15E1FF7}"/>
              </a:ext>
            </a:extLst>
          </p:cNvPr>
          <p:cNvSpPr/>
          <p:nvPr/>
        </p:nvSpPr>
        <p:spPr>
          <a:xfrm>
            <a:off x="3007500" y="2825749"/>
            <a:ext cx="782320" cy="29282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AFA85ED-BF4C-EF5D-8217-30CD6D4C8469}"/>
              </a:ext>
            </a:extLst>
          </p:cNvPr>
          <p:cNvSpPr txBox="1">
            <a:spLocks/>
          </p:cNvSpPr>
          <p:nvPr/>
        </p:nvSpPr>
        <p:spPr>
          <a:xfrm>
            <a:off x="427038" y="3533689"/>
            <a:ext cx="436894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Timespan Fact Table: Bridge Table Script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BB95-8F70-6033-CBDD-73642F7244A7}"/>
              </a:ext>
            </a:extLst>
          </p:cNvPr>
          <p:cNvSpPr/>
          <p:nvPr/>
        </p:nvSpPr>
        <p:spPr>
          <a:xfrm>
            <a:off x="791883" y="5835022"/>
            <a:ext cx="8932235" cy="2685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6962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7BE1-FAB5-3545-B32C-0D20FEB8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0701C-23B4-2EB7-3298-9879951E1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Timespan Fact table worked example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166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B7FB3-8246-2831-4088-0014F16B5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0C4E-6ED3-279D-F820-279A710E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D336D-D58E-511E-7B17-ECD18A029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Benefits of Timespan Fact Table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2A544-D491-2B24-2816-F90BF7B6A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DD1C86-6BF3-068C-8CF3-C9F4819E8C7B}"/>
              </a:ext>
            </a:extLst>
          </p:cNvPr>
          <p:cNvSpPr txBox="1">
            <a:spLocks/>
          </p:cNvSpPr>
          <p:nvPr/>
        </p:nvSpPr>
        <p:spPr>
          <a:xfrm>
            <a:off x="427037" y="2689365"/>
            <a:ext cx="11334750" cy="4143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Drawbacks of Timespan Fact Table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1ED3B-A7D1-B609-D8DA-C689B4F9EC0E}"/>
              </a:ext>
            </a:extLst>
          </p:cNvPr>
          <p:cNvSpPr txBox="1"/>
          <p:nvPr/>
        </p:nvSpPr>
        <p:spPr>
          <a:xfrm>
            <a:off x="576470" y="1275152"/>
            <a:ext cx="10316817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Single Fact Table</a:t>
            </a:r>
          </a:p>
          <a:p>
            <a:pPr marL="342900" lvl="0" indent="-342900">
              <a:lnSpc>
                <a:spcPct val="107000"/>
              </a:lnSpc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Orchestration </a:t>
            </a:r>
          </a:p>
          <a:p>
            <a:pPr marL="342900" lvl="0" indent="-342900">
              <a:lnSpc>
                <a:spcPct val="107000"/>
              </a:lnSpc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Reporting flexibility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0F1099-4DAB-4F92-E2D6-A68F0BF14E81}"/>
              </a:ext>
            </a:extLst>
          </p:cNvPr>
          <p:cNvSpPr txBox="1"/>
          <p:nvPr/>
        </p:nvSpPr>
        <p:spPr>
          <a:xfrm>
            <a:off x="576469" y="3219129"/>
            <a:ext cx="10316817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Clr>
                <a:srgbClr val="FF0000"/>
              </a:buClr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Longer ETL</a:t>
            </a:r>
          </a:p>
          <a:p>
            <a:pPr marL="342900" lvl="0" indent="-342900">
              <a:lnSpc>
                <a:spcPct val="107000"/>
              </a:lnSpc>
              <a:buClr>
                <a:srgbClr val="FF0000"/>
              </a:buClr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Many: many join</a:t>
            </a:r>
          </a:p>
        </p:txBody>
      </p:sp>
    </p:spTree>
    <p:extLst>
      <p:ext uri="{BB962C8B-B14F-4D97-AF65-F5344CB8AC3E}">
        <p14:creationId xmlns:p14="http://schemas.microsoft.com/office/powerpoint/2010/main" val="283747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07FF-A0F5-009D-3227-6CEBC8C10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06" y="2646447"/>
            <a:ext cx="10510788" cy="782554"/>
          </a:xfrm>
        </p:spPr>
        <p:txBody>
          <a:bodyPr anchor="ctr">
            <a:normAutofit/>
          </a:bodyPr>
          <a:lstStyle/>
          <a:p>
            <a:r>
              <a:rPr lang="en-US" sz="4800" dirty="0"/>
              <a:t>Thank you</a:t>
            </a:r>
            <a:endParaRPr lang="en-GB" sz="4800" dirty="0"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44F954D-B285-DDF4-BCB1-5DF4B3FE6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2" y="4521201"/>
            <a:ext cx="2257776" cy="22577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89740A-1508-4C1E-831A-750EB473170B}"/>
              </a:ext>
            </a:extLst>
          </p:cNvPr>
          <p:cNvSpPr txBox="1">
            <a:spLocks/>
          </p:cNvSpPr>
          <p:nvPr/>
        </p:nvSpPr>
        <p:spPr>
          <a:xfrm>
            <a:off x="840606" y="3583824"/>
            <a:ext cx="10510788" cy="7825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Ubuntu" panose="020B050403060203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Scan QR Code for feedback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983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27D255-00FD-EC79-BED3-EE6737B95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49543-0F3C-C6DF-BAA7-087B1B8899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Accepted Approach (Periodic Snapshot)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1C137-3DA1-DF17-F8B3-AD7D012407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Alternative Approach (Timespan Fact Table)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B96F4-283A-E3A9-C9FE-69B75E861B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Worked Example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ECC1F6-8A8A-0F94-5814-5BA70A6F1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Closing Remarks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EDAAA1-D0EA-A04B-3E63-FFD2B2B8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29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7D75-37DA-6F95-1AF7-AAE4A698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0E03D-A313-4C0D-7AE2-CD3E54127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Tino (Tinomuwonga) Zishiri</a:t>
            </a:r>
            <a:endParaRPr lang="en-GB" dirty="0"/>
          </a:p>
        </p:txBody>
      </p:sp>
      <p:pic>
        <p:nvPicPr>
          <p:cNvPr id="9" name="Picture Placeholder 8" descr="A person sitting on a stool&#10;&#10;Description automatically generated">
            <a:extLst>
              <a:ext uri="{FF2B5EF4-FFF2-40B4-BE49-F238E27FC236}">
                <a16:creationId xmlns:a16="http://schemas.microsoft.com/office/drawing/2014/main" id="{FB1C3481-67D9-9114-2BC4-EC7DAB8B86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r="10037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F5628-4271-4476-F993-7B0B67A31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3</a:t>
            </a:fld>
            <a:endParaRPr lang="es-E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0CB497-5225-1304-431B-C57AE1091789}"/>
              </a:ext>
            </a:extLst>
          </p:cNvPr>
          <p:cNvGrpSpPr/>
          <p:nvPr/>
        </p:nvGrpSpPr>
        <p:grpSpPr>
          <a:xfrm>
            <a:off x="4771176" y="4390238"/>
            <a:ext cx="5739711" cy="657751"/>
            <a:chOff x="4771176" y="2768069"/>
            <a:chExt cx="5739711" cy="657751"/>
          </a:xfrm>
        </p:grpSpPr>
        <p:pic>
          <p:nvPicPr>
            <p:cNvPr id="15" name="Picture 14" descr="A yellow triangle with a exclamation mark&#10;&#10;Description automatically generated">
              <a:extLst>
                <a:ext uri="{FF2B5EF4-FFF2-40B4-BE49-F238E27FC236}">
                  <a16:creationId xmlns:a16="http://schemas.microsoft.com/office/drawing/2014/main" id="{F354A29B-9E64-71D8-5633-7FAEB99B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176" y="2768069"/>
              <a:ext cx="725648" cy="65775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CB4FDC-B404-F7FB-7DBB-00CE629373F3}"/>
                </a:ext>
              </a:extLst>
            </p:cNvPr>
            <p:cNvSpPr txBox="1"/>
            <p:nvPr/>
          </p:nvSpPr>
          <p:spPr>
            <a:xfrm>
              <a:off x="5647063" y="2926128"/>
              <a:ext cx="4863824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May spontaneously bust into song and dance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D84B25-3894-43C3-8AB9-B4CE48D096EC}"/>
              </a:ext>
            </a:extLst>
          </p:cNvPr>
          <p:cNvGrpSpPr/>
          <p:nvPr/>
        </p:nvGrpSpPr>
        <p:grpSpPr>
          <a:xfrm>
            <a:off x="4771178" y="2326551"/>
            <a:ext cx="6154895" cy="658659"/>
            <a:chOff x="4771178" y="1129347"/>
            <a:chExt cx="6154895" cy="658659"/>
          </a:xfrm>
        </p:grpSpPr>
        <p:pic>
          <p:nvPicPr>
            <p:cNvPr id="11" name="Picture 10" descr="A brown briefcase with a black strap&#10;&#10;Description automatically generated">
              <a:extLst>
                <a:ext uri="{FF2B5EF4-FFF2-40B4-BE49-F238E27FC236}">
                  <a16:creationId xmlns:a16="http://schemas.microsoft.com/office/drawing/2014/main" id="{F46E5FEA-0617-E869-3EF2-F7175D58C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71178" y="1129347"/>
              <a:ext cx="658659" cy="65865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9424D2-4A28-B26D-441E-B8886E77B5B9}"/>
                </a:ext>
              </a:extLst>
            </p:cNvPr>
            <p:cNvSpPr txBox="1"/>
            <p:nvPr/>
          </p:nvSpPr>
          <p:spPr>
            <a:xfrm>
              <a:off x="5647063" y="1349674"/>
              <a:ext cx="527901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Data Analytics Consultant - Adatis (since 2019)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B6B49-BD24-CAFC-4560-17FFDEAB3231}"/>
              </a:ext>
            </a:extLst>
          </p:cNvPr>
          <p:cNvGrpSpPr/>
          <p:nvPr/>
        </p:nvGrpSpPr>
        <p:grpSpPr>
          <a:xfrm>
            <a:off x="4771176" y="3374066"/>
            <a:ext cx="6445470" cy="650941"/>
            <a:chOff x="4771176" y="1952567"/>
            <a:chExt cx="6445470" cy="650941"/>
          </a:xfrm>
        </p:grpSpPr>
        <p:pic>
          <p:nvPicPr>
            <p:cNvPr id="13" name="Picture 12" descr="A calendar with black squares&#10;&#10;Description automatically generated">
              <a:extLst>
                <a:ext uri="{FF2B5EF4-FFF2-40B4-BE49-F238E27FC236}">
                  <a16:creationId xmlns:a16="http://schemas.microsoft.com/office/drawing/2014/main" id="{7322D2F8-0CE8-A438-DC9F-E4526547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71176" y="1952567"/>
              <a:ext cx="658660" cy="65094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EED157-AA69-1390-20D8-288876BE089E}"/>
                </a:ext>
              </a:extLst>
            </p:cNvPr>
            <p:cNvSpPr txBox="1"/>
            <p:nvPr/>
          </p:nvSpPr>
          <p:spPr>
            <a:xfrm>
              <a:off x="5647063" y="2119034"/>
              <a:ext cx="556958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Working with the Microsoft Data stack (since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0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ACD4-DBC8-35B3-73DA-5B6F7B96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E8405-4FE5-2451-8AE0-C8E4C96CD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Storing History in Fact Tables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41A24-A9B1-DF64-F0A3-3FB695CD3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05D30D-286F-627B-7A41-F9902A2EA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527" y="1430467"/>
            <a:ext cx="4140926" cy="309085"/>
          </a:xfrm>
        </p:spPr>
        <p:txBody>
          <a:bodyPr/>
          <a:lstStyle/>
          <a:p>
            <a:r>
              <a:rPr lang="en-US" dirty="0"/>
              <a:t>Illustration: account balance over a 5-day period</a:t>
            </a:r>
            <a:endParaRPr lang="en-GB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E7563A26-7F9D-9F22-D1B2-BC84C49CE918}"/>
              </a:ext>
            </a:extLst>
          </p:cNvPr>
          <p:cNvSpPr/>
          <p:nvPr/>
        </p:nvSpPr>
        <p:spPr>
          <a:xfrm>
            <a:off x="542376" y="1760066"/>
            <a:ext cx="783970" cy="786005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accent1"/>
                </a:solidFill>
                <a:latin typeface="Ubuntu" panose="020B0504030602030204" pitchFamily="34" charset="0"/>
              </a:rPr>
              <a:t>Mon</a:t>
            </a:r>
          </a:p>
          <a:p>
            <a:pPr algn="ctr"/>
            <a:r>
              <a:rPr lang="en-GB" sz="1200" dirty="0">
                <a:solidFill>
                  <a:schemeClr val="accent1"/>
                </a:solidFill>
                <a:latin typeface="Ubuntu" panose="020B0504030602030204" pitchFamily="34" charset="0"/>
              </a:rPr>
              <a:t>£50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52D95B27-4D45-72A2-F085-F5483DB1B682}"/>
              </a:ext>
            </a:extLst>
          </p:cNvPr>
          <p:cNvSpPr/>
          <p:nvPr/>
        </p:nvSpPr>
        <p:spPr>
          <a:xfrm>
            <a:off x="1448037" y="1760066"/>
            <a:ext cx="783970" cy="786005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accent1"/>
                </a:solidFill>
                <a:latin typeface="Ubuntu" panose="020B0504030602030204" pitchFamily="34" charset="0"/>
              </a:rPr>
              <a:t>Tue</a:t>
            </a:r>
          </a:p>
          <a:p>
            <a:pPr algn="ctr"/>
            <a:r>
              <a:rPr lang="en-GB" sz="1200" dirty="0">
                <a:solidFill>
                  <a:schemeClr val="accent1"/>
                </a:solidFill>
                <a:latin typeface="Ubuntu" panose="020B0504030602030204" pitchFamily="34" charset="0"/>
              </a:rPr>
              <a:t>£50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3D501A4C-2165-52E0-AF46-9222DBB2F918}"/>
              </a:ext>
            </a:extLst>
          </p:cNvPr>
          <p:cNvSpPr/>
          <p:nvPr/>
        </p:nvSpPr>
        <p:spPr>
          <a:xfrm>
            <a:off x="2373985" y="1760066"/>
            <a:ext cx="783970" cy="786005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accent1"/>
                </a:solidFill>
                <a:latin typeface="Ubuntu" panose="020B0504030602030204" pitchFamily="34" charset="0"/>
              </a:rPr>
              <a:t>Wed</a:t>
            </a:r>
          </a:p>
          <a:p>
            <a:pPr algn="ctr"/>
            <a:r>
              <a:rPr lang="en-GB" sz="1200" dirty="0">
                <a:solidFill>
                  <a:schemeClr val="accent1"/>
                </a:solidFill>
                <a:latin typeface="Ubuntu" panose="020B0504030602030204" pitchFamily="34" charset="0"/>
              </a:rPr>
              <a:t>£100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21DF995-0508-AFCE-6E2B-66750E1A18E5}"/>
              </a:ext>
            </a:extLst>
          </p:cNvPr>
          <p:cNvSpPr/>
          <p:nvPr/>
        </p:nvSpPr>
        <p:spPr>
          <a:xfrm rot="5400000" flipV="1">
            <a:off x="1230042" y="2358645"/>
            <a:ext cx="294013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B8066D2-1CB3-4059-EAED-293211CFE8CC}"/>
              </a:ext>
            </a:extLst>
          </p:cNvPr>
          <p:cNvSpPr/>
          <p:nvPr/>
        </p:nvSpPr>
        <p:spPr>
          <a:xfrm>
            <a:off x="1116048" y="2720580"/>
            <a:ext cx="477025" cy="47880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2"/>
                </a:solidFill>
                <a:latin typeface="Ubuntu" panose="020B0504030602030204" pitchFamily="34" charset="0"/>
              </a:rPr>
              <a:t>+ </a:t>
            </a:r>
          </a:p>
          <a:p>
            <a:pPr algn="ctr"/>
            <a:r>
              <a:rPr lang="en-GB" sz="1050" dirty="0">
                <a:solidFill>
                  <a:schemeClr val="bg2"/>
                </a:solidFill>
                <a:latin typeface="Ubuntu" panose="020B0504030602030204" pitchFamily="34" charset="0"/>
              </a:rPr>
              <a:t>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78A058A5-D94B-0047-B265-5AE5436F05F2}"/>
              </a:ext>
            </a:extLst>
          </p:cNvPr>
          <p:cNvSpPr/>
          <p:nvPr/>
        </p:nvSpPr>
        <p:spPr>
          <a:xfrm rot="5400000" flipV="1">
            <a:off x="2151880" y="2345676"/>
            <a:ext cx="294013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9FEAB70F-D257-B86A-3A87-8E49E3F70A1E}"/>
              </a:ext>
            </a:extLst>
          </p:cNvPr>
          <p:cNvSpPr/>
          <p:nvPr/>
        </p:nvSpPr>
        <p:spPr>
          <a:xfrm>
            <a:off x="2071930" y="2707611"/>
            <a:ext cx="478800" cy="47880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2"/>
                </a:solidFill>
                <a:latin typeface="Ubuntu" panose="020B0504030602030204" pitchFamily="34" charset="0"/>
              </a:rPr>
              <a:t>+ 50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0A030EA3-FE9A-C0A1-E47E-5DF7BF1A4C18}"/>
              </a:ext>
            </a:extLst>
          </p:cNvPr>
          <p:cNvSpPr/>
          <p:nvPr/>
        </p:nvSpPr>
        <p:spPr>
          <a:xfrm>
            <a:off x="3314807" y="1731468"/>
            <a:ext cx="783970" cy="786005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accent1"/>
                </a:solidFill>
                <a:latin typeface="Ubuntu" panose="020B0504030602030204" pitchFamily="34" charset="0"/>
              </a:rPr>
              <a:t>Thu</a:t>
            </a:r>
          </a:p>
          <a:p>
            <a:pPr algn="ctr"/>
            <a:r>
              <a:rPr lang="en-GB" sz="1200" dirty="0">
                <a:solidFill>
                  <a:schemeClr val="accent1"/>
                </a:solidFill>
                <a:latin typeface="Ubuntu" panose="020B0504030602030204" pitchFamily="34" charset="0"/>
              </a:rPr>
              <a:t>£100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667FBE02-31E8-FDA7-D422-6D86CA1A320A}"/>
              </a:ext>
            </a:extLst>
          </p:cNvPr>
          <p:cNvSpPr/>
          <p:nvPr/>
        </p:nvSpPr>
        <p:spPr>
          <a:xfrm>
            <a:off x="4220468" y="1731468"/>
            <a:ext cx="783970" cy="786005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accent1"/>
                </a:solidFill>
                <a:latin typeface="Ubuntu" panose="020B0504030602030204" pitchFamily="34" charset="0"/>
              </a:rPr>
              <a:t>Fri</a:t>
            </a:r>
          </a:p>
          <a:p>
            <a:pPr algn="ctr"/>
            <a:r>
              <a:rPr lang="en-GB" sz="1200" dirty="0">
                <a:solidFill>
                  <a:schemeClr val="accent1"/>
                </a:solidFill>
                <a:latin typeface="Ubuntu" panose="020B0504030602030204" pitchFamily="34" charset="0"/>
              </a:rPr>
              <a:t>£190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60A05B03-E889-C0DB-7F81-918CB820EB3E}"/>
              </a:ext>
            </a:extLst>
          </p:cNvPr>
          <p:cNvSpPr/>
          <p:nvPr/>
        </p:nvSpPr>
        <p:spPr>
          <a:xfrm rot="5400000" flipV="1">
            <a:off x="4002473" y="2330047"/>
            <a:ext cx="294013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852CB2DF-9C2E-B194-1C6C-61873E8861B9}"/>
              </a:ext>
            </a:extLst>
          </p:cNvPr>
          <p:cNvSpPr/>
          <p:nvPr/>
        </p:nvSpPr>
        <p:spPr>
          <a:xfrm>
            <a:off x="3888479" y="2691982"/>
            <a:ext cx="477025" cy="47880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2"/>
                </a:solidFill>
                <a:latin typeface="Ubuntu" panose="020B0504030602030204" pitchFamily="34" charset="0"/>
              </a:rPr>
              <a:t>+ </a:t>
            </a:r>
          </a:p>
          <a:p>
            <a:pPr algn="ctr"/>
            <a:r>
              <a:rPr lang="en-GB" sz="1050" dirty="0">
                <a:solidFill>
                  <a:schemeClr val="bg2"/>
                </a:solidFill>
                <a:latin typeface="Ubuntu" panose="020B0504030602030204" pitchFamily="34" charset="0"/>
              </a:rPr>
              <a:t>90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53B1EBEF-4BF5-FB97-135F-05FBD511A2D9}"/>
              </a:ext>
            </a:extLst>
          </p:cNvPr>
          <p:cNvSpPr/>
          <p:nvPr/>
        </p:nvSpPr>
        <p:spPr>
          <a:xfrm rot="5400000" flipV="1">
            <a:off x="3105579" y="2345676"/>
            <a:ext cx="294013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9759629-F123-24C3-6352-CFA420D8808C}"/>
              </a:ext>
            </a:extLst>
          </p:cNvPr>
          <p:cNvSpPr/>
          <p:nvPr/>
        </p:nvSpPr>
        <p:spPr>
          <a:xfrm>
            <a:off x="3025629" y="2707611"/>
            <a:ext cx="478800" cy="47880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2"/>
                </a:solidFill>
                <a:latin typeface="Ubuntu" panose="020B0504030602030204" pitchFamily="34" charset="0"/>
              </a:rPr>
              <a:t>+ 0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2FD9EA-FDAB-7677-7D91-08D083F807F2}"/>
              </a:ext>
            </a:extLst>
          </p:cNvPr>
          <p:cNvGrpSpPr/>
          <p:nvPr/>
        </p:nvGrpSpPr>
        <p:grpSpPr>
          <a:xfrm>
            <a:off x="4898136" y="1569276"/>
            <a:ext cx="3452767" cy="1667935"/>
            <a:chOff x="4898136" y="1569276"/>
            <a:chExt cx="3452767" cy="1667935"/>
          </a:xfrm>
        </p:grpSpPr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ECF2EDFB-8B45-6039-3A06-7BDD126DB7AD}"/>
                </a:ext>
              </a:extLst>
            </p:cNvPr>
            <p:cNvSpPr/>
            <p:nvPr/>
          </p:nvSpPr>
          <p:spPr>
            <a:xfrm flipH="1">
              <a:off x="4898136" y="1731468"/>
              <a:ext cx="594754" cy="1337629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6B905A3-7C0C-562D-FFC2-811239E29296}"/>
                </a:ext>
              </a:extLst>
            </p:cNvPr>
            <p:cNvGrpSpPr/>
            <p:nvPr/>
          </p:nvGrpSpPr>
          <p:grpSpPr>
            <a:xfrm>
              <a:off x="5432647" y="1569276"/>
              <a:ext cx="783970" cy="1667935"/>
              <a:chOff x="7322407" y="1487996"/>
              <a:chExt cx="783970" cy="1667935"/>
            </a:xfrm>
          </p:grpSpPr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7E2C5F91-C78B-1F1E-8D46-F7192287BD3D}"/>
                  </a:ext>
                </a:extLst>
              </p:cNvPr>
              <p:cNvSpPr/>
              <p:nvPr/>
            </p:nvSpPr>
            <p:spPr>
              <a:xfrm>
                <a:off x="7322407" y="1487996"/>
                <a:ext cx="783970" cy="786005"/>
              </a:xfrm>
              <a:prstGeom prst="flowChartConnector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chemeClr val="bg2"/>
                    </a:solidFill>
                    <a:latin typeface="Ubuntu" panose="020B0504030602030204" pitchFamily="34" charset="0"/>
                  </a:rPr>
                  <a:t>AVG</a:t>
                </a:r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7E015446-04D2-39C5-1837-205D1595B435}"/>
                  </a:ext>
                </a:extLst>
              </p:cNvPr>
              <p:cNvSpPr/>
              <p:nvPr/>
            </p:nvSpPr>
            <p:spPr>
              <a:xfrm>
                <a:off x="7322407" y="2369926"/>
                <a:ext cx="783970" cy="786005"/>
              </a:xfrm>
              <a:prstGeom prst="flowChartConnec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chemeClr val="bg2"/>
                    </a:solidFill>
                    <a:latin typeface="Ubuntu" panose="020B0504030602030204" pitchFamily="34" charset="0"/>
                  </a:rPr>
                  <a:t>£98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3EE5B5D-ABB0-C25C-DE49-8D6C3619F404}"/>
                </a:ext>
              </a:extLst>
            </p:cNvPr>
            <p:cNvGrpSpPr/>
            <p:nvPr/>
          </p:nvGrpSpPr>
          <p:grpSpPr>
            <a:xfrm>
              <a:off x="6499790" y="1569276"/>
              <a:ext cx="783970" cy="1654966"/>
              <a:chOff x="8677241" y="1487996"/>
              <a:chExt cx="783970" cy="1654966"/>
            </a:xfrm>
          </p:grpSpPr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9547A3AB-6D1B-E9DF-CCE1-F39B9D5AF00F}"/>
                  </a:ext>
                </a:extLst>
              </p:cNvPr>
              <p:cNvSpPr/>
              <p:nvPr/>
            </p:nvSpPr>
            <p:spPr>
              <a:xfrm>
                <a:off x="8677241" y="1487996"/>
                <a:ext cx="783970" cy="786005"/>
              </a:xfrm>
              <a:prstGeom prst="flowChartConnector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2"/>
                    </a:solidFill>
                    <a:latin typeface="Ubuntu" panose="020B0504030602030204" pitchFamily="34" charset="0"/>
                  </a:rPr>
                  <a:t>MAX</a:t>
                </a:r>
                <a:endParaRPr lang="en-GB" sz="1200" dirty="0">
                  <a:solidFill>
                    <a:schemeClr val="bg2"/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AB8BAA22-887F-B447-DA07-4BB056014FF0}"/>
                  </a:ext>
                </a:extLst>
              </p:cNvPr>
              <p:cNvSpPr/>
              <p:nvPr/>
            </p:nvSpPr>
            <p:spPr>
              <a:xfrm>
                <a:off x="8677241" y="2356957"/>
                <a:ext cx="783970" cy="786005"/>
              </a:xfrm>
              <a:prstGeom prst="flowChartConnec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chemeClr val="bg2"/>
                    </a:solidFill>
                    <a:latin typeface="Ubuntu" panose="020B0504030602030204" pitchFamily="34" charset="0"/>
                  </a:rPr>
                  <a:t>£190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93CC03-5F2B-40BC-E5B9-0F168CB7CD86}"/>
                </a:ext>
              </a:extLst>
            </p:cNvPr>
            <p:cNvGrpSpPr/>
            <p:nvPr/>
          </p:nvGrpSpPr>
          <p:grpSpPr>
            <a:xfrm>
              <a:off x="7566933" y="1569276"/>
              <a:ext cx="783970" cy="1667935"/>
              <a:chOff x="10032075" y="1487996"/>
              <a:chExt cx="783970" cy="1667935"/>
            </a:xfrm>
          </p:grpSpPr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E330D0AC-D616-050F-03C0-99B4044967AC}"/>
                  </a:ext>
                </a:extLst>
              </p:cNvPr>
              <p:cNvSpPr/>
              <p:nvPr/>
            </p:nvSpPr>
            <p:spPr>
              <a:xfrm>
                <a:off x="10032075" y="1487996"/>
                <a:ext cx="783970" cy="786005"/>
              </a:xfrm>
              <a:prstGeom prst="flowChartConnector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chemeClr val="bg2"/>
                    </a:solidFill>
                    <a:latin typeface="Ubuntu" panose="020B0504030602030204" pitchFamily="34" charset="0"/>
                  </a:rPr>
                  <a:t>MIN</a:t>
                </a:r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8C74C5FA-3F11-364B-CD5B-E566C116B1E7}"/>
                  </a:ext>
                </a:extLst>
              </p:cNvPr>
              <p:cNvSpPr/>
              <p:nvPr/>
            </p:nvSpPr>
            <p:spPr>
              <a:xfrm>
                <a:off x="10032075" y="2369926"/>
                <a:ext cx="783970" cy="786005"/>
              </a:xfrm>
              <a:prstGeom prst="flowChartConnec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chemeClr val="bg2"/>
                    </a:solidFill>
                    <a:latin typeface="Ubuntu" panose="020B0504030602030204" pitchFamily="34" charset="0"/>
                  </a:rPr>
                  <a:t>£50</a:t>
                </a:r>
              </a:p>
            </p:txBody>
          </p:sp>
        </p:grp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E6DAA-F6CB-B803-A4C3-539E8F73F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94" y="4188004"/>
            <a:ext cx="2328450" cy="199820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8174969-AB36-7F2D-8F73-21118B675026}"/>
              </a:ext>
            </a:extLst>
          </p:cNvPr>
          <p:cNvSpPr txBox="1">
            <a:spLocks/>
          </p:cNvSpPr>
          <p:nvPr/>
        </p:nvSpPr>
        <p:spPr>
          <a:xfrm>
            <a:off x="500804" y="3630929"/>
            <a:ext cx="2764225" cy="4788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Transaction Fact Table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1A2F46-3198-A0C0-A963-6D09E4DD9E7D}"/>
              </a:ext>
            </a:extLst>
          </p:cNvPr>
          <p:cNvGrpSpPr/>
          <p:nvPr/>
        </p:nvGrpSpPr>
        <p:grpSpPr>
          <a:xfrm>
            <a:off x="7928168" y="3930436"/>
            <a:ext cx="3288478" cy="2510120"/>
            <a:chOff x="7928168" y="3930436"/>
            <a:chExt cx="3288478" cy="25101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38B19E-097A-BB1D-67CD-9B603D3117CC}"/>
                </a:ext>
              </a:extLst>
            </p:cNvPr>
            <p:cNvGrpSpPr/>
            <p:nvPr/>
          </p:nvGrpSpPr>
          <p:grpSpPr>
            <a:xfrm>
              <a:off x="7928168" y="3930436"/>
              <a:ext cx="3288478" cy="2510120"/>
              <a:chOff x="5775203" y="3023332"/>
              <a:chExt cx="3288478" cy="2510120"/>
            </a:xfrm>
          </p:grpSpPr>
          <p:pic>
            <p:nvPicPr>
              <p:cNvPr id="11" name="Picture 10" descr="A cartoon of a person wearing goggles&#10;&#10;Description automatically generated">
                <a:extLst>
                  <a:ext uri="{FF2B5EF4-FFF2-40B4-BE49-F238E27FC236}">
                    <a16:creationId xmlns:a16="http://schemas.microsoft.com/office/drawing/2014/main" id="{C9C7F004-9CDF-C7ED-5B61-8ECF2584A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3771" y="4479116"/>
                <a:ext cx="2409910" cy="1054336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1BDEE18-4A70-015D-5AFA-B8293D8F4BA2}"/>
                  </a:ext>
                </a:extLst>
              </p:cNvPr>
              <p:cNvGrpSpPr/>
              <p:nvPr/>
            </p:nvGrpSpPr>
            <p:grpSpPr>
              <a:xfrm>
                <a:off x="5775203" y="3023332"/>
                <a:ext cx="2171700" cy="2080260"/>
                <a:chOff x="5819874" y="2868147"/>
                <a:chExt cx="2171700" cy="2080260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CBA089B-1612-DD5F-BFFC-BFB5F22F0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85000"/>
                </a:blip>
                <a:stretch>
                  <a:fillRect/>
                </a:stretch>
              </p:blipFill>
              <p:spPr>
                <a:xfrm>
                  <a:off x="5819874" y="2868147"/>
                  <a:ext cx="2171700" cy="2080260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680C688-D486-74B3-A42E-755818F00E95}"/>
                    </a:ext>
                  </a:extLst>
                </p:cNvPr>
                <p:cNvSpPr txBox="1"/>
                <p:nvPr/>
              </p:nvSpPr>
              <p:spPr>
                <a:xfrm>
                  <a:off x="6143999" y="3159662"/>
                  <a:ext cx="175652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1600" i="1" dirty="0">
                    <a:solidFill>
                      <a:srgbClr val="595959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r>
                    <a:rPr lang="en-US" sz="1600" i="1" dirty="0">
                      <a:solidFill>
                        <a:srgbClr val="595959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 burn and rebuild transaction fact tables for a living.</a:t>
                  </a:r>
                </a:p>
              </p:txBody>
            </p:sp>
          </p:grpSp>
        </p:grpSp>
        <p:pic>
          <p:nvPicPr>
            <p:cNvPr id="10" name="Graphic 9" descr="Fire with solid fill">
              <a:extLst>
                <a:ext uri="{FF2B5EF4-FFF2-40B4-BE49-F238E27FC236}">
                  <a16:creationId xmlns:a16="http://schemas.microsoft.com/office/drawing/2014/main" id="{A862CD93-AD3B-1E83-ECC9-6A7254E3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29463" y="5351087"/>
              <a:ext cx="586798" cy="586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5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ACD4-DBC8-35B3-73DA-5B6F7B96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Accepted Approach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E8405-4FE5-2451-8AE0-C8E4C96CD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Periodic Snapshot Illustration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41A24-A9B1-DF64-F0A3-3FB695CD3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4DEF1-CDB6-A02A-CE8C-8E382DCB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84" y="2865970"/>
            <a:ext cx="2309100" cy="1978800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8D5EA1FA-F0AD-E693-0AA3-4C91449A91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07981" y="4395230"/>
            <a:ext cx="452438" cy="284163"/>
            <a:chOff x="3644" y="3672"/>
            <a:chExt cx="285" cy="179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E5694730-908A-9C8D-5E0B-C11C53DF06B0}"/>
                </a:ext>
              </a:extLst>
            </p:cNvPr>
            <p:cNvSpPr>
              <a:spLocks noChangeAspect="1" noTextEdit="1"/>
            </p:cNvSpPr>
            <p:nvPr/>
          </p:nvSpPr>
          <p:spPr bwMode="auto">
            <a:xfrm>
              <a:off x="3644" y="3672"/>
              <a:ext cx="285" cy="179"/>
            </a:xfrm>
            <a:prstGeom prst="rect">
              <a:avLst/>
            </a:prstGeom>
            <a:solidFill>
              <a:srgbClr val="1F2E56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17A1B0C9-C006-7275-7D96-5508F0A1F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0" y="3678"/>
              <a:ext cx="277" cy="17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21D4DEDD-F29D-3526-B2AA-79CE23B57B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09569" y="4057093"/>
            <a:ext cx="450850" cy="284162"/>
            <a:chOff x="3645" y="3459"/>
            <a:chExt cx="284" cy="179"/>
          </a:xfrm>
          <a:solidFill>
            <a:schemeClr val="tx1"/>
          </a:solidFill>
        </p:grpSpPr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91A453F4-C372-3BE3-4C64-8F5874A90644}"/>
                </a:ext>
              </a:extLst>
            </p:cNvPr>
            <p:cNvSpPr>
              <a:spLocks noChangeAspect="1" noTextEdit="1"/>
            </p:cNvSpPr>
            <p:nvPr/>
          </p:nvSpPr>
          <p:spPr bwMode="auto">
            <a:xfrm>
              <a:off x="3645" y="3459"/>
              <a:ext cx="284" cy="17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9295F807-4658-1D4E-6C26-7964724FA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3465"/>
              <a:ext cx="276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8" name="Group 12">
            <a:extLst>
              <a:ext uri="{FF2B5EF4-FFF2-40B4-BE49-F238E27FC236}">
                <a16:creationId xmlns:a16="http://schemas.microsoft.com/office/drawing/2014/main" id="{D43A103A-10DB-EF51-F92D-54A6886FC49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19094" y="3368118"/>
            <a:ext cx="452437" cy="284162"/>
            <a:chOff x="3651" y="3025"/>
            <a:chExt cx="285" cy="179"/>
          </a:xfrm>
          <a:solidFill>
            <a:schemeClr val="tx1"/>
          </a:solidFill>
        </p:grpSpPr>
        <p:sp>
          <p:nvSpPr>
            <p:cNvPr id="19" name="AutoShape 11">
              <a:extLst>
                <a:ext uri="{FF2B5EF4-FFF2-40B4-BE49-F238E27FC236}">
                  <a16:creationId xmlns:a16="http://schemas.microsoft.com/office/drawing/2014/main" id="{20596F25-CDE0-48C3-13D1-3B0F318A46E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51" y="3025"/>
              <a:ext cx="285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AB7D0584-E9E5-0995-2CFE-6E42FBCE2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" y="3031"/>
              <a:ext cx="277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1" name="Group 16">
            <a:extLst>
              <a:ext uri="{FF2B5EF4-FFF2-40B4-BE49-F238E27FC236}">
                <a16:creationId xmlns:a16="http://schemas.microsoft.com/office/drawing/2014/main" id="{1507DFDA-823F-047A-D9AB-767469DA6E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17506" y="3695143"/>
            <a:ext cx="450850" cy="284162"/>
            <a:chOff x="3650" y="3231"/>
            <a:chExt cx="284" cy="179"/>
          </a:xfrm>
          <a:solidFill>
            <a:schemeClr val="tx1"/>
          </a:solidFill>
        </p:grpSpPr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23A8C0DC-A2E7-DC57-CA4C-7CE0EC8C0A4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50" y="3231"/>
              <a:ext cx="284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95AC432-547B-F943-5B96-75E3B6DDA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" y="3237"/>
              <a:ext cx="276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4" name="Group 20">
            <a:extLst>
              <a:ext uri="{FF2B5EF4-FFF2-40B4-BE49-F238E27FC236}">
                <a16:creationId xmlns:a16="http://schemas.microsoft.com/office/drawing/2014/main" id="{05F02964-20DF-A9AD-28FA-696E3357B3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08044" y="3364943"/>
            <a:ext cx="452437" cy="284162"/>
            <a:chOff x="3959" y="3023"/>
            <a:chExt cx="285" cy="179"/>
          </a:xfrm>
          <a:solidFill>
            <a:schemeClr val="tx1"/>
          </a:solidFill>
        </p:grpSpPr>
        <p:sp>
          <p:nvSpPr>
            <p:cNvPr id="25" name="AutoShape 19">
              <a:extLst>
                <a:ext uri="{FF2B5EF4-FFF2-40B4-BE49-F238E27FC236}">
                  <a16:creationId xmlns:a16="http://schemas.microsoft.com/office/drawing/2014/main" id="{1A2FD61E-E23A-FE16-F97A-8CF392249D1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959" y="3023"/>
              <a:ext cx="285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98E0F28B-9D36-DD86-BF6B-61D29C1D9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5" y="3029"/>
              <a:ext cx="277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7804F18C-BAB0-2330-AB01-5B4C767D97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36681" y="3363355"/>
            <a:ext cx="452438" cy="284163"/>
            <a:chOff x="4292" y="3022"/>
            <a:chExt cx="285" cy="179"/>
          </a:xfrm>
          <a:solidFill>
            <a:schemeClr val="tx1"/>
          </a:solidFill>
        </p:grpSpPr>
        <p:sp>
          <p:nvSpPr>
            <p:cNvPr id="28" name="AutoShape 23">
              <a:extLst>
                <a:ext uri="{FF2B5EF4-FFF2-40B4-BE49-F238E27FC236}">
                  <a16:creationId xmlns:a16="http://schemas.microsoft.com/office/drawing/2014/main" id="{25B3465C-B27C-B10E-7D6B-5ABAADBA201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92" y="3022"/>
              <a:ext cx="285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886F7B6D-7191-4A86-2180-3A7C7A0A8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3028"/>
              <a:ext cx="277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 28">
            <a:extLst>
              <a:ext uri="{FF2B5EF4-FFF2-40B4-BE49-F238E27FC236}">
                <a16:creationId xmlns:a16="http://schemas.microsoft.com/office/drawing/2014/main" id="{8C31BA6E-A574-6FB6-6C36-3E30EA715D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38331" y="3364943"/>
            <a:ext cx="452438" cy="284162"/>
            <a:chOff x="4608" y="3023"/>
            <a:chExt cx="285" cy="179"/>
          </a:xfrm>
          <a:solidFill>
            <a:schemeClr val="tx1"/>
          </a:solidFill>
        </p:grpSpPr>
        <p:sp>
          <p:nvSpPr>
            <p:cNvPr id="31" name="AutoShape 27">
              <a:extLst>
                <a:ext uri="{FF2B5EF4-FFF2-40B4-BE49-F238E27FC236}">
                  <a16:creationId xmlns:a16="http://schemas.microsoft.com/office/drawing/2014/main" id="{6BC1F24B-6E33-4D58-FDA6-0C16D8806B2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08" y="3023"/>
              <a:ext cx="285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52A40122-A82B-4A7F-CEBD-C55ECF941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3029"/>
              <a:ext cx="277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1B20AAF-49AD-B3CE-EEAC-EDCC40A39A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35094" y="3698318"/>
            <a:ext cx="450850" cy="284162"/>
            <a:chOff x="4291" y="3233"/>
            <a:chExt cx="284" cy="179"/>
          </a:xfrm>
          <a:solidFill>
            <a:schemeClr val="tx1"/>
          </a:solidFill>
        </p:grpSpPr>
        <p:sp>
          <p:nvSpPr>
            <p:cNvPr id="34" name="AutoShape 31">
              <a:extLst>
                <a:ext uri="{FF2B5EF4-FFF2-40B4-BE49-F238E27FC236}">
                  <a16:creationId xmlns:a16="http://schemas.microsoft.com/office/drawing/2014/main" id="{8A13FC3F-F8DB-DDBB-E80A-3ABBE8C96EE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91" y="3233"/>
              <a:ext cx="284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33">
              <a:extLst>
                <a:ext uri="{FF2B5EF4-FFF2-40B4-BE49-F238E27FC236}">
                  <a16:creationId xmlns:a16="http://schemas.microsoft.com/office/drawing/2014/main" id="{733FA097-A389-BC5D-4393-1BC0D1C19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" y="3239"/>
              <a:ext cx="276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4723F34-956E-163D-C06A-BAC470E0EE1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36744" y="3699905"/>
            <a:ext cx="450850" cy="284163"/>
            <a:chOff x="4607" y="3234"/>
            <a:chExt cx="284" cy="179"/>
          </a:xfrm>
          <a:solidFill>
            <a:schemeClr val="tx1"/>
          </a:solidFill>
        </p:grpSpPr>
        <p:sp>
          <p:nvSpPr>
            <p:cNvPr id="37" name="AutoShape 35">
              <a:extLst>
                <a:ext uri="{FF2B5EF4-FFF2-40B4-BE49-F238E27FC236}">
                  <a16:creationId xmlns:a16="http://schemas.microsoft.com/office/drawing/2014/main" id="{9018EFE7-50D0-0B84-0247-441EE267FE4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07" y="3234"/>
              <a:ext cx="284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0D35C0-573C-1739-964F-A00E8EEB3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" y="3240"/>
              <a:ext cx="276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9" name="Group 40">
            <a:extLst>
              <a:ext uri="{FF2B5EF4-FFF2-40B4-BE49-F238E27FC236}">
                <a16:creationId xmlns:a16="http://schemas.microsoft.com/office/drawing/2014/main" id="{332315A0-2680-0054-0EC5-D32144E674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36681" y="4060268"/>
            <a:ext cx="452438" cy="284162"/>
            <a:chOff x="4292" y="3461"/>
            <a:chExt cx="285" cy="179"/>
          </a:xfrm>
          <a:solidFill>
            <a:schemeClr val="tx1"/>
          </a:solidFill>
        </p:grpSpPr>
        <p:sp>
          <p:nvSpPr>
            <p:cNvPr id="40" name="AutoShape 39">
              <a:extLst>
                <a:ext uri="{FF2B5EF4-FFF2-40B4-BE49-F238E27FC236}">
                  <a16:creationId xmlns:a16="http://schemas.microsoft.com/office/drawing/2014/main" id="{2B00EAEE-8A72-CC5A-1E85-EA8130FF52F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92" y="3461"/>
              <a:ext cx="285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767056B3-48A8-9BC2-E8B5-B97C9F22D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3467"/>
              <a:ext cx="277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2" name="Group 44">
            <a:extLst>
              <a:ext uri="{FF2B5EF4-FFF2-40B4-BE49-F238E27FC236}">
                <a16:creationId xmlns:a16="http://schemas.microsoft.com/office/drawing/2014/main" id="{DC5A42F8-9B8D-8387-8A86-9D8CE89DB1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38331" y="4053918"/>
            <a:ext cx="452438" cy="284162"/>
            <a:chOff x="4608" y="3457"/>
            <a:chExt cx="285" cy="179"/>
          </a:xfrm>
          <a:solidFill>
            <a:schemeClr val="tx1"/>
          </a:solidFill>
        </p:grpSpPr>
        <p:sp>
          <p:nvSpPr>
            <p:cNvPr id="43" name="AutoShape 43">
              <a:extLst>
                <a:ext uri="{FF2B5EF4-FFF2-40B4-BE49-F238E27FC236}">
                  <a16:creationId xmlns:a16="http://schemas.microsoft.com/office/drawing/2014/main" id="{96374654-F8CB-5B32-7E49-C484E734E19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08" y="3457"/>
              <a:ext cx="285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27866135-1AA2-C844-7F6E-F3257D7A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3463"/>
              <a:ext cx="277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5" name="Group 48">
            <a:extLst>
              <a:ext uri="{FF2B5EF4-FFF2-40B4-BE49-F238E27FC236}">
                <a16:creationId xmlns:a16="http://schemas.microsoft.com/office/drawing/2014/main" id="{8770E18D-9221-BD6E-C738-6FEFC261F9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08044" y="4053918"/>
            <a:ext cx="452437" cy="284162"/>
            <a:chOff x="3959" y="3457"/>
            <a:chExt cx="285" cy="179"/>
          </a:xfrm>
          <a:solidFill>
            <a:schemeClr val="tx1"/>
          </a:solidFill>
        </p:grpSpPr>
        <p:sp>
          <p:nvSpPr>
            <p:cNvPr id="46" name="AutoShape 47">
              <a:extLst>
                <a:ext uri="{FF2B5EF4-FFF2-40B4-BE49-F238E27FC236}">
                  <a16:creationId xmlns:a16="http://schemas.microsoft.com/office/drawing/2014/main" id="{20A9BDEA-E208-C2AA-CF3B-C5083CD96A0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959" y="3457"/>
              <a:ext cx="285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Rectangle 49">
              <a:extLst>
                <a:ext uri="{FF2B5EF4-FFF2-40B4-BE49-F238E27FC236}">
                  <a16:creationId xmlns:a16="http://schemas.microsoft.com/office/drawing/2014/main" id="{883FE55D-AC12-93BB-B479-57488F5C9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5" y="3463"/>
              <a:ext cx="277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8" name="Group 52">
            <a:extLst>
              <a:ext uri="{FF2B5EF4-FFF2-40B4-BE49-F238E27FC236}">
                <a16:creationId xmlns:a16="http://schemas.microsoft.com/office/drawing/2014/main" id="{1F412337-6F2A-4E0A-9623-AF2A83B3DB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08044" y="4392055"/>
            <a:ext cx="450850" cy="284163"/>
            <a:chOff x="3959" y="3670"/>
            <a:chExt cx="284" cy="179"/>
          </a:xfrm>
          <a:solidFill>
            <a:schemeClr val="tx1"/>
          </a:solidFill>
        </p:grpSpPr>
        <p:sp>
          <p:nvSpPr>
            <p:cNvPr id="49" name="AutoShape 51">
              <a:extLst>
                <a:ext uri="{FF2B5EF4-FFF2-40B4-BE49-F238E27FC236}">
                  <a16:creationId xmlns:a16="http://schemas.microsoft.com/office/drawing/2014/main" id="{D829F184-FCED-EB85-30E5-219ABD4B6E7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959" y="3670"/>
              <a:ext cx="284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Rectangle 53">
              <a:extLst>
                <a:ext uri="{FF2B5EF4-FFF2-40B4-BE49-F238E27FC236}">
                  <a16:creationId xmlns:a16="http://schemas.microsoft.com/office/drawing/2014/main" id="{54D79270-A6EF-9ABA-ED96-4C14F3257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5" y="3676"/>
              <a:ext cx="276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51" name="Group 56">
            <a:extLst>
              <a:ext uri="{FF2B5EF4-FFF2-40B4-BE49-F238E27FC236}">
                <a16:creationId xmlns:a16="http://schemas.microsoft.com/office/drawing/2014/main" id="{55C17B89-EDA4-EAAB-F72F-16F3B7F60FD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36681" y="4398405"/>
            <a:ext cx="450850" cy="284163"/>
            <a:chOff x="4292" y="3674"/>
            <a:chExt cx="284" cy="179"/>
          </a:xfrm>
          <a:solidFill>
            <a:schemeClr val="tx1"/>
          </a:solidFill>
        </p:grpSpPr>
        <p:sp>
          <p:nvSpPr>
            <p:cNvPr id="52" name="AutoShape 55">
              <a:extLst>
                <a:ext uri="{FF2B5EF4-FFF2-40B4-BE49-F238E27FC236}">
                  <a16:creationId xmlns:a16="http://schemas.microsoft.com/office/drawing/2014/main" id="{9A6D292F-2BA9-DDE6-CB9C-E25FEB89648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92" y="3674"/>
              <a:ext cx="284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7">
              <a:extLst>
                <a:ext uri="{FF2B5EF4-FFF2-40B4-BE49-F238E27FC236}">
                  <a16:creationId xmlns:a16="http://schemas.microsoft.com/office/drawing/2014/main" id="{E72B04CC-E7A0-CAF1-5A94-06DC2B2D4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3680"/>
              <a:ext cx="276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54" name="Group 60">
            <a:extLst>
              <a:ext uri="{FF2B5EF4-FFF2-40B4-BE49-F238E27FC236}">
                <a16:creationId xmlns:a16="http://schemas.microsoft.com/office/drawing/2014/main" id="{424AC49A-0F1D-B2E6-FE6B-59181D5943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38331" y="4392055"/>
            <a:ext cx="450850" cy="284163"/>
            <a:chOff x="4608" y="3670"/>
            <a:chExt cx="284" cy="179"/>
          </a:xfrm>
          <a:solidFill>
            <a:schemeClr val="tx1"/>
          </a:solidFill>
        </p:grpSpPr>
        <p:sp>
          <p:nvSpPr>
            <p:cNvPr id="55" name="AutoShape 59">
              <a:extLst>
                <a:ext uri="{FF2B5EF4-FFF2-40B4-BE49-F238E27FC236}">
                  <a16:creationId xmlns:a16="http://schemas.microsoft.com/office/drawing/2014/main" id="{97BC5E14-443D-F1EC-09AA-8C368FCD94B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08" y="3670"/>
              <a:ext cx="284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Rectangle 61">
              <a:extLst>
                <a:ext uri="{FF2B5EF4-FFF2-40B4-BE49-F238E27FC236}">
                  <a16:creationId xmlns:a16="http://schemas.microsoft.com/office/drawing/2014/main" id="{C048786C-BAAC-082B-D605-9B3DF80BC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3676"/>
              <a:ext cx="276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57" name="Group 64">
            <a:extLst>
              <a:ext uri="{FF2B5EF4-FFF2-40B4-BE49-F238E27FC236}">
                <a16:creationId xmlns:a16="http://schemas.microsoft.com/office/drawing/2014/main" id="{53B70CFF-A0EE-69C2-B20F-7ED698692B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06456" y="3699905"/>
            <a:ext cx="450850" cy="284163"/>
            <a:chOff x="3958" y="3234"/>
            <a:chExt cx="284" cy="179"/>
          </a:xfrm>
          <a:solidFill>
            <a:schemeClr val="tx1"/>
          </a:solidFill>
        </p:grpSpPr>
        <p:sp>
          <p:nvSpPr>
            <p:cNvPr id="58" name="AutoShape 63">
              <a:extLst>
                <a:ext uri="{FF2B5EF4-FFF2-40B4-BE49-F238E27FC236}">
                  <a16:creationId xmlns:a16="http://schemas.microsoft.com/office/drawing/2014/main" id="{8F2CB2DE-4B10-BBC1-639A-FB0B7B945172}"/>
                </a:ext>
              </a:extLst>
            </p:cNvPr>
            <p:cNvSpPr>
              <a:spLocks noChangeAspect="1" noTextEdit="1"/>
            </p:cNvSpPr>
            <p:nvPr/>
          </p:nvSpPr>
          <p:spPr bwMode="auto">
            <a:xfrm>
              <a:off x="3958" y="3234"/>
              <a:ext cx="284" cy="17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65">
              <a:extLst>
                <a:ext uri="{FF2B5EF4-FFF2-40B4-BE49-F238E27FC236}">
                  <a16:creationId xmlns:a16="http://schemas.microsoft.com/office/drawing/2014/main" id="{745E9797-B333-8989-A6EA-8BF3D8037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3240"/>
              <a:ext cx="276" cy="17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67846F15-36B4-B5A7-07F3-B9E204B35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323" y="1653865"/>
            <a:ext cx="1238400" cy="1067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DFA1A02-BB7B-F0A7-5DBB-C85DF8FEF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388" y="2102148"/>
            <a:ext cx="251550" cy="16166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ABBEFB1-F8A6-C1B7-DCE6-37AC4EED8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594" y="2102148"/>
            <a:ext cx="251550" cy="16166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F986A2E-CDCC-BC01-F771-BFE1074FD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439" y="2102147"/>
            <a:ext cx="251550" cy="1616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DEBC1B3-F437-B68E-19D5-53BA6C743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304" y="2102146"/>
            <a:ext cx="251550" cy="16166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17B7E0A-6543-88E4-8E60-40EF73970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25" y="2292404"/>
            <a:ext cx="251550" cy="16166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7B793A5-5248-D14E-32B2-7EA79B4E5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431" y="2292404"/>
            <a:ext cx="251550" cy="16166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4F4D70E-8EC3-543B-57AF-D00514EA4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276" y="2292403"/>
            <a:ext cx="251550" cy="1616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BE911B6-4AEC-5A6D-30EF-CF6314841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141" y="2292402"/>
            <a:ext cx="251550" cy="16166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ABF5DBE-82E5-E965-E28A-324FC612A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25" y="2469557"/>
            <a:ext cx="251550" cy="16166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5003C93-4A0B-12E9-6459-D55126B05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431" y="2469557"/>
            <a:ext cx="251550" cy="16166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783D34E-E7C4-1CB6-E772-AAF5B00DC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276" y="2469556"/>
            <a:ext cx="251550" cy="16166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F1710D0-B75B-530B-067C-11B7DB8BC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141" y="2469555"/>
            <a:ext cx="251550" cy="16166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7DFDD6B-600B-CF82-9D85-7489B849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3" y="1647740"/>
            <a:ext cx="1238400" cy="1067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E0D8F78-D5A5-6B5B-FA46-592D587CB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78" y="2096023"/>
            <a:ext cx="251550" cy="16166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BBC53DB-7209-DB1F-FA82-FEE2B246F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584" y="2096023"/>
            <a:ext cx="251550" cy="16166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BDEB751-4052-EBA9-E451-6F1447E58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429" y="2096022"/>
            <a:ext cx="251550" cy="16166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12207A6-0DA0-BDE4-D801-C72F8D7B9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294" y="2096021"/>
            <a:ext cx="251550" cy="16166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7D2FF80-0152-5942-D51A-ABF326700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15" y="2286279"/>
            <a:ext cx="251550" cy="16166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5771EAD-285D-2076-E139-6419F86E9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421" y="2286279"/>
            <a:ext cx="251550" cy="16166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68684A7-6520-C6D0-32A3-9C81A961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266" y="2286278"/>
            <a:ext cx="251550" cy="16166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E968BFA-9A6D-F2C6-F7E8-B5A1CD3EC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131" y="2286277"/>
            <a:ext cx="251550" cy="16166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E160DE2-0F4D-013C-DE1D-84DCD0E13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15" y="2463432"/>
            <a:ext cx="251550" cy="16166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9FA5A0-FC1F-E260-5A79-5F1EBD546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421" y="2463432"/>
            <a:ext cx="251550" cy="16166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6A08F92-B4E0-09EE-154E-AB667148E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266" y="2463431"/>
            <a:ext cx="251550" cy="16166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82856CD-6DC7-87C7-E0FA-A3105114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131" y="2463430"/>
            <a:ext cx="251550" cy="16166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2D65638-9C4F-3E03-221B-55B8898DF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69" y="1647093"/>
            <a:ext cx="1238400" cy="1067000"/>
          </a:xfrm>
          <a:prstGeom prst="rect">
            <a:avLst/>
          </a:prstGeom>
        </p:spPr>
      </p:pic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72AF47E7-26E2-1027-CFF0-1A35554BEA24}"/>
              </a:ext>
            </a:extLst>
          </p:cNvPr>
          <p:cNvSpPr/>
          <p:nvPr/>
        </p:nvSpPr>
        <p:spPr>
          <a:xfrm>
            <a:off x="520628" y="1354451"/>
            <a:ext cx="477025" cy="4788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2"/>
                </a:solidFill>
                <a:latin typeface="Ubuntu" panose="020B0504030602030204" pitchFamily="34" charset="0"/>
              </a:rPr>
              <a:t>t</a:t>
            </a:r>
            <a:r>
              <a:rPr lang="en-GB" sz="1400" baseline="-25000" dirty="0">
                <a:solidFill>
                  <a:schemeClr val="tx2"/>
                </a:solidFill>
                <a:latin typeface="Ubuntu" panose="020B0504030602030204" pitchFamily="34" charset="0"/>
              </a:rPr>
              <a:t>1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DF803BB-5D5A-A93C-6E3C-A2C2E89B283E}"/>
              </a:ext>
            </a:extLst>
          </p:cNvPr>
          <p:cNvCxnSpPr>
            <a:cxnSpLocks/>
          </p:cNvCxnSpPr>
          <p:nvPr/>
        </p:nvCxnSpPr>
        <p:spPr>
          <a:xfrm>
            <a:off x="1469971" y="2795902"/>
            <a:ext cx="1381713" cy="720080"/>
          </a:xfrm>
          <a:prstGeom prst="bentConnector3">
            <a:avLst>
              <a:gd name="adj1" fmla="val 91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16567AE9-23CF-6E64-AD7D-EDD7981D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677" y="1653865"/>
            <a:ext cx="1238400" cy="10670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AC0E89A-2D7F-05DA-C09D-918AEE971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742" y="2102148"/>
            <a:ext cx="251550" cy="16166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4213A8E6-8A68-4E07-9892-DC67A9449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948" y="2102148"/>
            <a:ext cx="251550" cy="16166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F68A7F7-A15B-B694-67F4-618FF3DC1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793" y="2102147"/>
            <a:ext cx="251550" cy="16166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0E76594-3CEA-282C-F7AC-681BCDD80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658" y="2102146"/>
            <a:ext cx="251550" cy="16166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7977137-9D3E-C4DD-F512-A93185467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579" y="2292404"/>
            <a:ext cx="251550" cy="16166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F2D5477-90A0-7A91-2C42-89ECCA456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785" y="2292404"/>
            <a:ext cx="251550" cy="16166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2A0BA5C-3E6A-5802-19D2-6E1DDF73D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630" y="2292403"/>
            <a:ext cx="251550" cy="16166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DFB3E99-4038-8635-A7BD-4A1F8703A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495" y="2292402"/>
            <a:ext cx="251550" cy="16166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A4C4EB-7AA0-2ABC-8154-71B93085D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579" y="2469557"/>
            <a:ext cx="251550" cy="16166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C3E0999-A7F3-3E5E-5C0E-4DCDE0F26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785" y="2469557"/>
            <a:ext cx="251550" cy="16166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8F982055-5D28-2F59-5DD7-CC8F68B1A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630" y="2469556"/>
            <a:ext cx="251550" cy="16166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EA27C94-5434-1F83-BBC0-6AC1272FC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495" y="2469555"/>
            <a:ext cx="251550" cy="16166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4094A86-B23F-B01E-87E7-275DE61E7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531" y="1655636"/>
            <a:ext cx="1238400" cy="1067000"/>
          </a:xfrm>
          <a:prstGeom prst="rect">
            <a:avLst/>
          </a:prstGeom>
        </p:spPr>
      </p:pic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117A8556-E4F3-F9AB-EF86-100F162B85E2}"/>
              </a:ext>
            </a:extLst>
          </p:cNvPr>
          <p:cNvSpPr/>
          <p:nvPr/>
        </p:nvSpPr>
        <p:spPr>
          <a:xfrm>
            <a:off x="2298373" y="1354451"/>
            <a:ext cx="477025" cy="4788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2"/>
                </a:solidFill>
                <a:latin typeface="Ubuntu" panose="020B0504030602030204" pitchFamily="34" charset="0"/>
              </a:rPr>
              <a:t>t</a:t>
            </a:r>
            <a:r>
              <a:rPr lang="en-GB" sz="1400" baseline="-25000" dirty="0">
                <a:solidFill>
                  <a:schemeClr val="tx2"/>
                </a:solidFill>
                <a:latin typeface="Ubuntu" panose="020B0504030602030204" pitchFamily="34" charset="0"/>
              </a:rPr>
              <a:t>2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A9D96132-640F-6E11-E753-6374D7BFAB13}"/>
              </a:ext>
            </a:extLst>
          </p:cNvPr>
          <p:cNvCxnSpPr>
            <a:cxnSpLocks/>
            <a:stCxn id="102" idx="1"/>
            <a:endCxn id="3" idx="1"/>
          </p:cNvCxnSpPr>
          <p:nvPr/>
        </p:nvCxnSpPr>
        <p:spPr>
          <a:xfrm rot="10800000" flipH="1" flipV="1">
            <a:off x="2639530" y="2189136"/>
            <a:ext cx="212153" cy="1666234"/>
          </a:xfrm>
          <a:prstGeom prst="bentConnector3">
            <a:avLst>
              <a:gd name="adj1" fmla="val -10775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0F5C59AE-FBFF-9139-243A-68976697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128" y="1655636"/>
            <a:ext cx="1238400" cy="10670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A8DC5CE-636D-BF98-F6EE-9629AB45D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193" y="2103919"/>
            <a:ext cx="251550" cy="16166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538B2A3-D90C-CABE-D29F-3F0DC93B0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399" y="2103919"/>
            <a:ext cx="251550" cy="16166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DFAA5902-EF53-DB24-1C28-8E909510B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244" y="2103918"/>
            <a:ext cx="251550" cy="16166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F61FA2DF-F467-693A-7257-77F7C75D9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109" y="2103917"/>
            <a:ext cx="251550" cy="16166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F15CD74-C4EB-423A-6D29-DA76A5553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030" y="2294175"/>
            <a:ext cx="251550" cy="16166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2BDCAC5-5A27-9AD6-53DD-903F0D29D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236" y="2294175"/>
            <a:ext cx="251550" cy="16166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4D14369A-530C-2F1F-C6B3-90B766C0A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081" y="2294174"/>
            <a:ext cx="251550" cy="16166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F7608E5-9695-2CBB-29BB-2EBA45957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946" y="2294173"/>
            <a:ext cx="251550" cy="16166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F948256-3516-11A7-B3C3-48D648DC1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030" y="2471328"/>
            <a:ext cx="251550" cy="16166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20A3256C-B3B0-1DA4-5A7B-A2F078BCD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236" y="2471328"/>
            <a:ext cx="251550" cy="16166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0C75C166-5081-7A81-8107-C31CF97F8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081" y="2471327"/>
            <a:ext cx="251550" cy="16166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FD0E8822-62B7-6373-306B-C529EA446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946" y="2471326"/>
            <a:ext cx="251550" cy="16166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F169A48E-84AD-508E-5393-0E43A78A4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163" y="1656334"/>
            <a:ext cx="1238400" cy="1067000"/>
          </a:xfrm>
          <a:prstGeom prst="rect">
            <a:avLst/>
          </a:prstGeom>
        </p:spPr>
      </p:pic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D50011E3-E455-914E-0BFF-6A49F57FB5E4}"/>
              </a:ext>
            </a:extLst>
          </p:cNvPr>
          <p:cNvSpPr/>
          <p:nvPr/>
        </p:nvSpPr>
        <p:spPr>
          <a:xfrm>
            <a:off x="3946997" y="1320718"/>
            <a:ext cx="477025" cy="4788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2"/>
                </a:solidFill>
                <a:latin typeface="Ubuntu" panose="020B0504030602030204" pitchFamily="34" charset="0"/>
              </a:rPr>
              <a:t>t</a:t>
            </a:r>
            <a:r>
              <a:rPr lang="en-GB" sz="1400" baseline="-25000" dirty="0">
                <a:solidFill>
                  <a:schemeClr val="tx2"/>
                </a:solidFill>
                <a:latin typeface="Ubuntu" panose="020B0504030602030204" pitchFamily="34" charset="0"/>
              </a:rPr>
              <a:t>3</a:t>
            </a: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12C676B5-F25B-7BAB-728B-BB2F8799EA6B}"/>
              </a:ext>
            </a:extLst>
          </p:cNvPr>
          <p:cNvCxnSpPr>
            <a:cxnSpLocks/>
            <a:stCxn id="118" idx="3"/>
          </p:cNvCxnSpPr>
          <p:nvPr/>
        </p:nvCxnSpPr>
        <p:spPr>
          <a:xfrm flipH="1">
            <a:off x="5145005" y="2189834"/>
            <a:ext cx="316558" cy="2056542"/>
          </a:xfrm>
          <a:prstGeom prst="bentConnector4">
            <a:avLst>
              <a:gd name="adj1" fmla="val -72214"/>
              <a:gd name="adj2" fmla="val 1000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5B9AA874-16D0-9F38-59BC-DF18122C324C}"/>
              </a:ext>
            </a:extLst>
          </p:cNvPr>
          <p:cNvCxnSpPr>
            <a:cxnSpLocks/>
            <a:stCxn id="60" idx="2"/>
          </p:cNvCxnSpPr>
          <p:nvPr/>
        </p:nvCxnSpPr>
        <p:spPr>
          <a:xfrm rot="5400000">
            <a:off x="4917539" y="2970747"/>
            <a:ext cx="1828867" cy="1329103"/>
          </a:xfrm>
          <a:prstGeom prst="bentConnector3">
            <a:avLst>
              <a:gd name="adj1" fmla="val 999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82D2E3AA-3F01-D4C9-2EBE-2A173D5AD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594" y="1653865"/>
            <a:ext cx="1238400" cy="1067000"/>
          </a:xfrm>
          <a:prstGeom prst="rect">
            <a:avLst/>
          </a:prstGeom>
        </p:spPr>
      </p:pic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ADF9B1EA-0087-A62C-BCDC-658B34556472}"/>
              </a:ext>
            </a:extLst>
          </p:cNvPr>
          <p:cNvSpPr/>
          <p:nvPr/>
        </p:nvSpPr>
        <p:spPr>
          <a:xfrm>
            <a:off x="5618975" y="1318171"/>
            <a:ext cx="477025" cy="4788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2"/>
                </a:solidFill>
                <a:latin typeface="Ubuntu" panose="020B0504030602030204" pitchFamily="34" charset="0"/>
              </a:rPr>
              <a:t>t</a:t>
            </a:r>
            <a:r>
              <a:rPr lang="en-GB" sz="1400" baseline="-25000" dirty="0">
                <a:solidFill>
                  <a:schemeClr val="tx2"/>
                </a:solidFill>
                <a:latin typeface="Ubuntu" panose="020B0504030602030204" pitchFamily="34" charset="0"/>
              </a:rPr>
              <a:t>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F2327F-323D-5295-1AF5-0EB6E628CF77}"/>
              </a:ext>
            </a:extLst>
          </p:cNvPr>
          <p:cNvGrpSpPr/>
          <p:nvPr/>
        </p:nvGrpSpPr>
        <p:grpSpPr>
          <a:xfrm>
            <a:off x="7928168" y="3930436"/>
            <a:ext cx="3288478" cy="2510120"/>
            <a:chOff x="7928168" y="3930436"/>
            <a:chExt cx="3288478" cy="251012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3AAC252-3372-115B-EF79-2202C532F8E2}"/>
                </a:ext>
              </a:extLst>
            </p:cNvPr>
            <p:cNvGrpSpPr/>
            <p:nvPr/>
          </p:nvGrpSpPr>
          <p:grpSpPr>
            <a:xfrm>
              <a:off x="7928168" y="3930436"/>
              <a:ext cx="3288478" cy="2510120"/>
              <a:chOff x="5775203" y="3023332"/>
              <a:chExt cx="3288478" cy="2510120"/>
            </a:xfrm>
          </p:grpSpPr>
          <p:pic>
            <p:nvPicPr>
              <p:cNvPr id="127" name="Picture 126" descr="A cartoon of a person wearing goggles&#10;&#10;Description automatically generated">
                <a:extLst>
                  <a:ext uri="{FF2B5EF4-FFF2-40B4-BE49-F238E27FC236}">
                    <a16:creationId xmlns:a16="http://schemas.microsoft.com/office/drawing/2014/main" id="{54B06C20-8B61-17E0-3BF0-42876D34F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3771" y="4479116"/>
                <a:ext cx="2409910" cy="1054336"/>
              </a:xfrm>
              <a:prstGeom prst="rect">
                <a:avLst/>
              </a:prstGeom>
            </p:spPr>
          </p:pic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08CD04FC-A612-4FBD-C290-68F1C67D9FB6}"/>
                  </a:ext>
                </a:extLst>
              </p:cNvPr>
              <p:cNvGrpSpPr/>
              <p:nvPr/>
            </p:nvGrpSpPr>
            <p:grpSpPr>
              <a:xfrm>
                <a:off x="5775203" y="3023332"/>
                <a:ext cx="2171700" cy="2080260"/>
                <a:chOff x="5819874" y="2868147"/>
                <a:chExt cx="2171700" cy="2080260"/>
              </a:xfrm>
            </p:grpSpPr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6672AE52-E4B0-DF79-A52F-F50F1F07BE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 amt="85000"/>
                </a:blip>
                <a:stretch>
                  <a:fillRect/>
                </a:stretch>
              </p:blipFill>
              <p:spPr>
                <a:xfrm>
                  <a:off x="5819874" y="2868147"/>
                  <a:ext cx="2171700" cy="2080260"/>
                </a:xfrm>
                <a:prstGeom prst="rect">
                  <a:avLst/>
                </a:prstGeom>
              </p:spPr>
            </p:pic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6972C21-7263-DA2B-2260-58C6C4893459}"/>
                    </a:ext>
                  </a:extLst>
                </p:cNvPr>
                <p:cNvSpPr txBox="1"/>
                <p:nvPr/>
              </p:nvSpPr>
              <p:spPr>
                <a:xfrm>
                  <a:off x="6146876" y="3460744"/>
                  <a:ext cx="175652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i="1" dirty="0">
                      <a:solidFill>
                        <a:srgbClr val="595959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Take a picture, it will last longer.</a:t>
                  </a:r>
                </a:p>
              </p:txBody>
            </p:sp>
          </p:grpSp>
        </p:grpSp>
        <p:pic>
          <p:nvPicPr>
            <p:cNvPr id="125" name="Graphic 124">
              <a:extLst>
                <a:ext uri="{FF2B5EF4-FFF2-40B4-BE49-F238E27FC236}">
                  <a16:creationId xmlns:a16="http://schemas.microsoft.com/office/drawing/2014/main" id="{159F17A9-9869-655D-7F73-B662C8E22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629463" y="5351087"/>
              <a:ext cx="586798" cy="586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690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03" grpId="0" animBg="1"/>
      <p:bldP spid="119" grpId="0" animBg="1"/>
      <p:bldP spid="1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842D3-6D7F-847B-C699-53DF48C81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D6A3-8A51-F99F-5D61-8A13FCF2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Accepted Approach continued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A6478-59C9-AD64-5AEF-ADD7A6C040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Periodic (Monthly) Snapshot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F264F-8B99-2F4A-FF4F-D51EFACE41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65D1D-FA7F-DC3C-D186-7C8F1B09D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75" y="1379509"/>
            <a:ext cx="11569717" cy="176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8B5618-B031-6176-6950-9B7FDA5B9DF6}"/>
              </a:ext>
            </a:extLst>
          </p:cNvPr>
          <p:cNvSpPr/>
          <p:nvPr/>
        </p:nvSpPr>
        <p:spPr>
          <a:xfrm>
            <a:off x="1021079" y="1722121"/>
            <a:ext cx="10956431" cy="25908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56259-E62C-317B-6D22-3F20FB979733}"/>
              </a:ext>
            </a:extLst>
          </p:cNvPr>
          <p:cNvSpPr/>
          <p:nvPr/>
        </p:nvSpPr>
        <p:spPr>
          <a:xfrm>
            <a:off x="1021078" y="2233282"/>
            <a:ext cx="10956431" cy="25908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5316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90FE-685D-E153-FACE-66514A46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Accepted Approach continued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97606-E267-DC6C-EE1F-E48C1C902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Periodic (Daily) Snapshot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64BCC-5031-B924-19B1-27211774F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4DB86-F519-F785-9AD5-7BF7705C1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14" y="1275152"/>
            <a:ext cx="4195129" cy="501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8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12A08-3CE5-134F-FB1D-31ECBBBC7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7ED8-64BA-6090-CC00-BB5374F3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Accepted Approach continued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581AD-40ED-C5B6-11A5-8CAC4B133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Periodic Snapshot: Logical Data Model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CBF0A-509B-D848-26F9-F91923FD1F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15DDED-25E7-B564-F2D0-FEC4ABB47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199" y="1822929"/>
            <a:ext cx="11234030" cy="4037371"/>
          </a:xfrm>
          <a:prstGeom prst="rect">
            <a:avLst/>
          </a:prstGeom>
        </p:spPr>
      </p:pic>
      <p:pic>
        <p:nvPicPr>
          <p:cNvPr id="27" name="Graphic 26" descr="Badge with solid fill">
            <a:extLst>
              <a:ext uri="{FF2B5EF4-FFF2-40B4-BE49-F238E27FC236}">
                <a16:creationId xmlns:a16="http://schemas.microsoft.com/office/drawing/2014/main" id="{13460936-0045-BFAD-4358-F87ABC4C6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7205" y="3653014"/>
            <a:ext cx="590400" cy="590400"/>
          </a:xfrm>
          <a:prstGeom prst="rect">
            <a:avLst/>
          </a:prstGeom>
        </p:spPr>
      </p:pic>
      <p:pic>
        <p:nvPicPr>
          <p:cNvPr id="29" name="Graphic 28" descr="Badge 1 with solid fill">
            <a:extLst>
              <a:ext uri="{FF2B5EF4-FFF2-40B4-BE49-F238E27FC236}">
                <a16:creationId xmlns:a16="http://schemas.microsoft.com/office/drawing/2014/main" id="{B0EEFC0D-65A0-8517-3833-7DFB5A946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2000" y="1484391"/>
            <a:ext cx="591210" cy="5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3C18-CF2C-BB1E-EC96-6097EC82B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AC0B59-FA96-6087-37E8-92B0289AB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528" y="1379509"/>
            <a:ext cx="5493605" cy="40636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6689C-57DD-869C-44C0-43FDB5BC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8D6FF-83C7-917A-6B41-6632ECA15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Timespan Fact Table: Logical Data Model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C2D1B-F885-25A8-FFFF-6DA0EE3134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0524611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Slides">
  <a:themeElements>
    <a:clrScheme name="Adatis theme 2">
      <a:dk1>
        <a:srgbClr val="002F5B"/>
      </a:dk1>
      <a:lt1>
        <a:srgbClr val="FFFFFF"/>
      </a:lt1>
      <a:dk2>
        <a:srgbClr val="002F5B"/>
      </a:dk2>
      <a:lt2>
        <a:srgbClr val="FFFFFF"/>
      </a:lt2>
      <a:accent1>
        <a:srgbClr val="002F5B"/>
      </a:accent1>
      <a:accent2>
        <a:srgbClr val="8ABD24"/>
      </a:accent2>
      <a:accent3>
        <a:srgbClr val="146BB3"/>
      </a:accent3>
      <a:accent4>
        <a:srgbClr val="563165"/>
      </a:accent4>
      <a:accent5>
        <a:srgbClr val="0A7562"/>
      </a:accent5>
      <a:accent6>
        <a:srgbClr val="E7E6E6"/>
      </a:accent6>
      <a:hlink>
        <a:srgbClr val="002F5B"/>
      </a:hlink>
      <a:folHlink>
        <a:srgbClr val="002F5B"/>
      </a:folHlink>
    </a:clrScheme>
    <a:fontScheme name="Custom">
      <a:majorFont>
        <a:latin typeface="Ubuntu bold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s">
  <a:themeElements>
    <a:clrScheme name="Adatis theme 2">
      <a:dk1>
        <a:srgbClr val="002F5B"/>
      </a:dk1>
      <a:lt1>
        <a:srgbClr val="FFFFFF"/>
      </a:lt1>
      <a:dk2>
        <a:srgbClr val="002F5B"/>
      </a:dk2>
      <a:lt2>
        <a:srgbClr val="FFFFFF"/>
      </a:lt2>
      <a:accent1>
        <a:srgbClr val="002F5B"/>
      </a:accent1>
      <a:accent2>
        <a:srgbClr val="8ABD24"/>
      </a:accent2>
      <a:accent3>
        <a:srgbClr val="146BB3"/>
      </a:accent3>
      <a:accent4>
        <a:srgbClr val="563165"/>
      </a:accent4>
      <a:accent5>
        <a:srgbClr val="0A7562"/>
      </a:accent5>
      <a:accent6>
        <a:srgbClr val="E7E6E6"/>
      </a:accent6>
      <a:hlink>
        <a:srgbClr val="002F5B"/>
      </a:hlink>
      <a:folHlink>
        <a:srgbClr val="002F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in Slides">
  <a:themeElements>
    <a:clrScheme name="Custom 2">
      <a:dk1>
        <a:srgbClr val="002F5B"/>
      </a:dk1>
      <a:lt1>
        <a:srgbClr val="FFFFFF"/>
      </a:lt1>
      <a:dk2>
        <a:srgbClr val="002F5B"/>
      </a:dk2>
      <a:lt2>
        <a:srgbClr val="FFFFFF"/>
      </a:lt2>
      <a:accent1>
        <a:srgbClr val="002F5B"/>
      </a:accent1>
      <a:accent2>
        <a:srgbClr val="8ABD24"/>
      </a:accent2>
      <a:accent3>
        <a:srgbClr val="146BB3"/>
      </a:accent3>
      <a:accent4>
        <a:srgbClr val="563165"/>
      </a:accent4>
      <a:accent5>
        <a:srgbClr val="0A7562"/>
      </a:accent5>
      <a:accent6>
        <a:srgbClr val="E7E6E6"/>
      </a:accent6>
      <a:hlink>
        <a:srgbClr val="002F5B"/>
      </a:hlink>
      <a:folHlink>
        <a:srgbClr val="002F5B"/>
      </a:folHlink>
    </a:clrScheme>
    <a:fontScheme name="Custom">
      <a:majorFont>
        <a:latin typeface="Ubuntu bold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mage Slides">
  <a:themeElements>
    <a:clrScheme name="Adatis theme 2">
      <a:dk1>
        <a:srgbClr val="002F5B"/>
      </a:dk1>
      <a:lt1>
        <a:srgbClr val="FFFFFF"/>
      </a:lt1>
      <a:dk2>
        <a:srgbClr val="002F5B"/>
      </a:dk2>
      <a:lt2>
        <a:srgbClr val="FFFFFF"/>
      </a:lt2>
      <a:accent1>
        <a:srgbClr val="002F5B"/>
      </a:accent1>
      <a:accent2>
        <a:srgbClr val="8ABD24"/>
      </a:accent2>
      <a:accent3>
        <a:srgbClr val="146BB3"/>
      </a:accent3>
      <a:accent4>
        <a:srgbClr val="563165"/>
      </a:accent4>
      <a:accent5>
        <a:srgbClr val="0A7562"/>
      </a:accent5>
      <a:accent6>
        <a:srgbClr val="E7E6E6"/>
      </a:accent6>
      <a:hlink>
        <a:srgbClr val="002F5B"/>
      </a:hlink>
      <a:folHlink>
        <a:srgbClr val="002F5B"/>
      </a:folHlink>
    </a:clrScheme>
    <a:fontScheme name="Custom">
      <a:majorFont>
        <a:latin typeface="Ubuntu bold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rofile Slides">
  <a:themeElements>
    <a:clrScheme name="Adatis theme 2">
      <a:dk1>
        <a:srgbClr val="002F5B"/>
      </a:dk1>
      <a:lt1>
        <a:srgbClr val="FFFFFF"/>
      </a:lt1>
      <a:dk2>
        <a:srgbClr val="002F5B"/>
      </a:dk2>
      <a:lt2>
        <a:srgbClr val="FFFFFF"/>
      </a:lt2>
      <a:accent1>
        <a:srgbClr val="002F5B"/>
      </a:accent1>
      <a:accent2>
        <a:srgbClr val="8ABD24"/>
      </a:accent2>
      <a:accent3>
        <a:srgbClr val="146BB3"/>
      </a:accent3>
      <a:accent4>
        <a:srgbClr val="563165"/>
      </a:accent4>
      <a:accent5>
        <a:srgbClr val="0A7562"/>
      </a:accent5>
      <a:accent6>
        <a:srgbClr val="E7E6E6"/>
      </a:accent6>
      <a:hlink>
        <a:srgbClr val="002F5B"/>
      </a:hlink>
      <a:folHlink>
        <a:srgbClr val="002F5B"/>
      </a:folHlink>
    </a:clrScheme>
    <a:fontScheme name="Custom">
      <a:majorFont>
        <a:latin typeface="Ubuntu bold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Demo slides">
  <a:themeElements>
    <a:clrScheme name="Adatis theme 2">
      <a:dk1>
        <a:srgbClr val="002F5B"/>
      </a:dk1>
      <a:lt1>
        <a:srgbClr val="FFFFFF"/>
      </a:lt1>
      <a:dk2>
        <a:srgbClr val="002F5B"/>
      </a:dk2>
      <a:lt2>
        <a:srgbClr val="FFFFFF"/>
      </a:lt2>
      <a:accent1>
        <a:srgbClr val="002F5B"/>
      </a:accent1>
      <a:accent2>
        <a:srgbClr val="8ABD24"/>
      </a:accent2>
      <a:accent3>
        <a:srgbClr val="146BB3"/>
      </a:accent3>
      <a:accent4>
        <a:srgbClr val="563165"/>
      </a:accent4>
      <a:accent5>
        <a:srgbClr val="0A7562"/>
      </a:accent5>
      <a:accent6>
        <a:srgbClr val="E7E6E6"/>
      </a:accent6>
      <a:hlink>
        <a:srgbClr val="002F5B"/>
      </a:hlink>
      <a:folHlink>
        <a:srgbClr val="002F5B"/>
      </a:folHlink>
    </a:clrScheme>
    <a:fontScheme name="Custom">
      <a:majorFont>
        <a:latin typeface="Ubuntu bold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anaged Services Slides">
  <a:themeElements>
    <a:clrScheme name="Adatis theme 2">
      <a:dk1>
        <a:srgbClr val="002F5B"/>
      </a:dk1>
      <a:lt1>
        <a:srgbClr val="FFFFFF"/>
      </a:lt1>
      <a:dk2>
        <a:srgbClr val="002F5B"/>
      </a:dk2>
      <a:lt2>
        <a:srgbClr val="FFFFFF"/>
      </a:lt2>
      <a:accent1>
        <a:srgbClr val="002F5B"/>
      </a:accent1>
      <a:accent2>
        <a:srgbClr val="8ABD24"/>
      </a:accent2>
      <a:accent3>
        <a:srgbClr val="146BB3"/>
      </a:accent3>
      <a:accent4>
        <a:srgbClr val="563165"/>
      </a:accent4>
      <a:accent5>
        <a:srgbClr val="0A7562"/>
      </a:accent5>
      <a:accent6>
        <a:srgbClr val="E7E6E6"/>
      </a:accent6>
      <a:hlink>
        <a:srgbClr val="002F5B"/>
      </a:hlink>
      <a:folHlink>
        <a:srgbClr val="002F5B"/>
      </a:folHlink>
    </a:clrScheme>
    <a:fontScheme name="Custom">
      <a:majorFont>
        <a:latin typeface="Ubuntu bold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d32f5c-bf82-46da-aec6-39a525654d16" xsi:nil="true"/>
    <lcf76f155ced4ddcb4097134ff3c332f xmlns="38c8e460-b3ac-4c11-a25f-f0085f2f87cd">
      <Terms xmlns="http://schemas.microsoft.com/office/infopath/2007/PartnerControls"/>
    </lcf76f155ced4ddcb4097134ff3c332f>
    <Image xmlns="38c8e460-b3ac-4c11-a25f-f0085f2f87cd" xsi:nil="true"/>
    <SharedWithUsers xmlns="73d32f5c-bf82-46da-aec6-39a525654d16">
      <UserInfo>
        <DisplayName>Faye Girvan</DisplayName>
        <AccountId>65</AccountId>
        <AccountType/>
      </UserInfo>
      <UserInfo>
        <DisplayName>David Morrow</DisplayName>
        <AccountId>59</AccountId>
        <AccountType/>
      </UserInfo>
      <UserInfo>
        <DisplayName>Mareena Jamil</DisplayName>
        <AccountId>167</AccountId>
        <AccountType/>
      </UserInfo>
      <UserInfo>
        <DisplayName>Andy Fisher</DisplayName>
        <AccountId>75</AccountId>
        <AccountType/>
      </UserInfo>
      <UserInfo>
        <DisplayName>James Russell</DisplayName>
        <AccountId>150</AccountId>
        <AccountType/>
      </UserInfo>
      <UserInfo>
        <DisplayName>Chris Uren</DisplayName>
        <AccountId>17</AccountId>
        <AccountType/>
      </UserInfo>
      <UserInfo>
        <DisplayName>Laura Tennant</DisplayName>
        <AccountId>219</AccountId>
        <AccountType/>
      </UserInfo>
      <UserInfo>
        <DisplayName>Matt How</DisplayName>
        <AccountId>30</AccountId>
        <AccountType/>
      </UserInfo>
      <UserInfo>
        <DisplayName>Robin Alam</DisplayName>
        <AccountId>27</AccountId>
        <AccountType/>
      </UserInfo>
      <UserInfo>
        <DisplayName>Millie Brown</DisplayName>
        <AccountId>172</AccountId>
        <AccountType/>
      </UserInfo>
      <UserInfo>
        <DisplayName>Steven Dawson</DisplayName>
        <AccountId>44</AccountId>
        <AccountType/>
      </UserInfo>
      <UserInfo>
        <DisplayName>Haydn Durrant</DisplayName>
        <AccountId>32</AccountId>
        <AccountType/>
      </UserInfo>
      <UserInfo>
        <DisplayName>Lazaros Viastikopoulos</DisplayName>
        <AccountId>34</AccountId>
        <AccountType/>
      </UserInfo>
      <UserInfo>
        <DisplayName>Sophie Marshall</DisplayName>
        <AccountId>12</AccountId>
        <AccountType/>
      </UserInfo>
      <UserInfo>
        <DisplayName>Stephanie Durrant</DisplayName>
        <AccountId>214</AccountId>
        <AccountType/>
      </UserInfo>
      <UserInfo>
        <DisplayName>Joe Cox</DisplayName>
        <AccountId>200</AccountId>
        <AccountType/>
      </UserInfo>
      <UserInfo>
        <DisplayName>Salma Mulla</DisplayName>
        <AccountId>74</AccountId>
        <AccountType/>
      </UserInfo>
      <UserInfo>
        <DisplayName>Nick Baladi</DisplayName>
        <AccountId>6</AccountId>
        <AccountType/>
      </UserInfo>
      <UserInfo>
        <DisplayName>Adam Jones</DisplayName>
        <AccountId>230</AccountId>
        <AccountType/>
      </UserInfo>
      <UserInfo>
        <DisplayName>Günter Richter</DisplayName>
        <AccountId>26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78C8BE6B7CA440B450240604BDBDEF" ma:contentTypeVersion="18" ma:contentTypeDescription="Create a new document." ma:contentTypeScope="" ma:versionID="db601bed51d50e647666dc3de80ecb04">
  <xsd:schema xmlns:xsd="http://www.w3.org/2001/XMLSchema" xmlns:xs="http://www.w3.org/2001/XMLSchema" xmlns:p="http://schemas.microsoft.com/office/2006/metadata/properties" xmlns:ns2="38c8e460-b3ac-4c11-a25f-f0085f2f87cd" xmlns:ns3="73d32f5c-bf82-46da-aec6-39a525654d16" targetNamespace="http://schemas.microsoft.com/office/2006/metadata/properties" ma:root="true" ma:fieldsID="1fdaade628fdb161b574ab5cfd2ce78d" ns2:_="" ns3:_="">
    <xsd:import namespace="38c8e460-b3ac-4c11-a25f-f0085f2f87cd"/>
    <xsd:import namespace="73d32f5c-bf82-46da-aec6-39a525654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Imag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c8e460-b3ac-4c11-a25f-f0085f2f87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Image" ma:index="19" nillable="true" ma:displayName="Image" ma:format="Thumbnail" ma:internalName="Image">
      <xsd:simpleType>
        <xsd:restriction base="dms:Unknown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27eca85-fca2-4ee1-8484-e240e9d74a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d32f5c-bf82-46da-aec6-39a525654d16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503dde1-3e08-4fda-924f-eb5b5f4a515c}" ma:internalName="TaxCatchAll" ma:showField="CatchAllData" ma:web="73d32f5c-bf82-46da-aec6-39a525654d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8D82E5-8FCE-45C2-A994-D9146FDF84B6}">
  <ds:schemaRefs>
    <ds:schemaRef ds:uri="38c8e460-b3ac-4c11-a25f-f0085f2f87cd"/>
    <ds:schemaRef ds:uri="73d32f5c-bf82-46da-aec6-39a525654d16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DCBD9A9-4BDC-4B37-8378-A04147628B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888CD3-FE98-43E4-8FA7-088BCFBF2ABA}">
  <ds:schemaRefs>
    <ds:schemaRef ds:uri="38c8e460-b3ac-4c11-a25f-f0085f2f87cd"/>
    <ds:schemaRef ds:uri="73d32f5c-bf82-46da-aec6-39a525654d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759</Words>
  <Application>Microsoft Office PowerPoint</Application>
  <PresentationFormat>Widescreen</PresentationFormat>
  <Paragraphs>148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Arial</vt:lpstr>
      <vt:lpstr>Calibri</vt:lpstr>
      <vt:lpstr>Gilroy</vt:lpstr>
      <vt:lpstr>Noto Serif</vt:lpstr>
      <vt:lpstr>Noto Serif</vt:lpstr>
      <vt:lpstr>Open Sans</vt:lpstr>
      <vt:lpstr>Symbol</vt:lpstr>
      <vt:lpstr>Ubuntu</vt:lpstr>
      <vt:lpstr>Wingdings</vt:lpstr>
      <vt:lpstr>Section Slides</vt:lpstr>
      <vt:lpstr>Content Slides</vt:lpstr>
      <vt:lpstr>Main Slides</vt:lpstr>
      <vt:lpstr>Image Slides</vt:lpstr>
      <vt:lpstr>Profile Slides</vt:lpstr>
      <vt:lpstr>Demo slides</vt:lpstr>
      <vt:lpstr>Managed Services Slides</vt:lpstr>
      <vt:lpstr>Timespan Fact Tables</vt:lpstr>
      <vt:lpstr>Agenda</vt:lpstr>
      <vt:lpstr>About Me</vt:lpstr>
      <vt:lpstr>Introduction</vt:lpstr>
      <vt:lpstr>Accepted Approach</vt:lpstr>
      <vt:lpstr>Accepted Approach continued</vt:lpstr>
      <vt:lpstr>Accepted Approach continued</vt:lpstr>
      <vt:lpstr>Accepted Approach continued</vt:lpstr>
      <vt:lpstr>Alternative Approach</vt:lpstr>
      <vt:lpstr>Alternative Approach</vt:lpstr>
      <vt:lpstr>Alternative Approach continued</vt:lpstr>
      <vt:lpstr>Alternative Approach continued</vt:lpstr>
      <vt:lpstr>Demo</vt:lpstr>
      <vt:lpstr>Closing remarks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 Mulla</dc:creator>
  <cp:lastModifiedBy>Tino Zishiri</cp:lastModifiedBy>
  <cp:revision>10</cp:revision>
  <dcterms:created xsi:type="dcterms:W3CDTF">2023-10-31T10:16:25Z</dcterms:created>
  <dcterms:modified xsi:type="dcterms:W3CDTF">2024-03-17T20:27:48Z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0x0101005278C8BE6B7CA440B450240604BDBDEF</vt:lpwstr>
  </property>
  <property fmtid="{D5CDD505-2E9C-101B-9397-08002B2CF9AE}" pid="3" name="MediaServiceImageTags">
    <vt:lpwstr/>
  </property>
</Properties>
</file>